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38"/>
  </p:notesMasterIdLst>
  <p:sldIdLst>
    <p:sldId id="256" r:id="rId2"/>
    <p:sldId id="259" r:id="rId3"/>
    <p:sldId id="302" r:id="rId4"/>
    <p:sldId id="331" r:id="rId5"/>
    <p:sldId id="332" r:id="rId6"/>
    <p:sldId id="333" r:id="rId7"/>
    <p:sldId id="317" r:id="rId8"/>
    <p:sldId id="316" r:id="rId9"/>
    <p:sldId id="310" r:id="rId10"/>
    <p:sldId id="319" r:id="rId11"/>
    <p:sldId id="320" r:id="rId12"/>
    <p:sldId id="321" r:id="rId13"/>
    <p:sldId id="260" r:id="rId14"/>
    <p:sldId id="322" r:id="rId15"/>
    <p:sldId id="308" r:id="rId16"/>
    <p:sldId id="313" r:id="rId17"/>
    <p:sldId id="307" r:id="rId18"/>
    <p:sldId id="314" r:id="rId19"/>
    <p:sldId id="336" r:id="rId20"/>
    <p:sldId id="315" r:id="rId21"/>
    <p:sldId id="323" r:id="rId22"/>
    <p:sldId id="309" r:id="rId23"/>
    <p:sldId id="258" r:id="rId24"/>
    <p:sldId id="324" r:id="rId25"/>
    <p:sldId id="261" r:id="rId26"/>
    <p:sldId id="327" r:id="rId27"/>
    <p:sldId id="312" r:id="rId28"/>
    <p:sldId id="303" r:id="rId29"/>
    <p:sldId id="326" r:id="rId30"/>
    <p:sldId id="340" r:id="rId31"/>
    <p:sldId id="337" r:id="rId32"/>
    <p:sldId id="330" r:id="rId33"/>
    <p:sldId id="262" r:id="rId34"/>
    <p:sldId id="342" r:id="rId35"/>
    <p:sldId id="338" r:id="rId36"/>
    <p:sldId id="339"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256F55-9697-42F0-98CC-4BD5A0E888A4}">
  <a:tblStyle styleId="{CE256F55-9697-42F0-98CC-4BD5A0E888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86" d="100"/>
          <a:sy n="86" d="100"/>
        </p:scale>
        <p:origin x="760" y="52"/>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321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75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0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848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791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939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567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42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8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a01aa9b34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a01aa9b34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63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126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246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506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c073b35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c073b35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c073b35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c073b35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921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352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80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65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887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48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79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00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c1c92de1f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c1c92de1f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c1c92de1f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c1c92de1f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890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341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c1c92de1f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c1c92de1f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29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978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05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c1c92de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c1c92de1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71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8c073b35a6_0_20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8c073b35a6_0_20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089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8c073b35a6_0_20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8c073b35a6_0_20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22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98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6200" y="1415203"/>
            <a:ext cx="3445800" cy="1659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66200" y="3074800"/>
            <a:ext cx="2259300" cy="6825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atin typeface="Lato"/>
                <a:ea typeface="Lato"/>
                <a:cs typeface="Lato"/>
                <a:sym typeface="Lato"/>
              </a:defRPr>
            </a:lvl1pPr>
            <a:lvl2pPr lvl="1">
              <a:spcBef>
                <a:spcPts val="1600"/>
              </a:spcBef>
              <a:spcAft>
                <a:spcPts val="0"/>
              </a:spcAft>
              <a:buNone/>
              <a:defRPr sz="1600">
                <a:latin typeface="Lato"/>
                <a:ea typeface="Lato"/>
                <a:cs typeface="Lato"/>
                <a:sym typeface="Lato"/>
              </a:defRPr>
            </a:lvl2pPr>
            <a:lvl3pPr lvl="2">
              <a:spcBef>
                <a:spcPts val="1600"/>
              </a:spcBef>
              <a:spcAft>
                <a:spcPts val="0"/>
              </a:spcAft>
              <a:buNone/>
              <a:defRPr sz="1600">
                <a:latin typeface="Lato"/>
                <a:ea typeface="Lato"/>
                <a:cs typeface="Lato"/>
                <a:sym typeface="Lato"/>
              </a:defRPr>
            </a:lvl3pPr>
            <a:lvl4pPr lvl="3">
              <a:spcBef>
                <a:spcPts val="1600"/>
              </a:spcBef>
              <a:spcAft>
                <a:spcPts val="0"/>
              </a:spcAft>
              <a:buNone/>
              <a:defRPr sz="1600">
                <a:latin typeface="Lato"/>
                <a:ea typeface="Lato"/>
                <a:cs typeface="Lato"/>
                <a:sym typeface="Lato"/>
              </a:defRPr>
            </a:lvl4pPr>
            <a:lvl5pPr lvl="4">
              <a:spcBef>
                <a:spcPts val="1600"/>
              </a:spcBef>
              <a:spcAft>
                <a:spcPts val="0"/>
              </a:spcAft>
              <a:buNone/>
              <a:defRPr sz="1600">
                <a:latin typeface="Lato"/>
                <a:ea typeface="Lato"/>
                <a:cs typeface="Lato"/>
                <a:sym typeface="Lato"/>
              </a:defRPr>
            </a:lvl5pPr>
            <a:lvl6pPr lvl="5">
              <a:spcBef>
                <a:spcPts val="1600"/>
              </a:spcBef>
              <a:spcAft>
                <a:spcPts val="0"/>
              </a:spcAft>
              <a:buNone/>
              <a:defRPr sz="1600">
                <a:latin typeface="Lato"/>
                <a:ea typeface="Lato"/>
                <a:cs typeface="Lato"/>
                <a:sym typeface="Lato"/>
              </a:defRPr>
            </a:lvl6pPr>
            <a:lvl7pPr lvl="6">
              <a:spcBef>
                <a:spcPts val="1600"/>
              </a:spcBef>
              <a:spcAft>
                <a:spcPts val="0"/>
              </a:spcAft>
              <a:buNone/>
              <a:defRPr sz="1600">
                <a:latin typeface="Lato"/>
                <a:ea typeface="Lato"/>
                <a:cs typeface="Lato"/>
                <a:sym typeface="Lato"/>
              </a:defRPr>
            </a:lvl7pPr>
            <a:lvl8pPr lvl="7">
              <a:spcBef>
                <a:spcPts val="1600"/>
              </a:spcBef>
              <a:spcAft>
                <a:spcPts val="0"/>
              </a:spcAft>
              <a:buNone/>
              <a:defRPr sz="1600">
                <a:latin typeface="Lato"/>
                <a:ea typeface="Lato"/>
                <a:cs typeface="Lato"/>
                <a:sym typeface="Lato"/>
              </a:defRPr>
            </a:lvl8pPr>
            <a:lvl9pPr lvl="8">
              <a:spcBef>
                <a:spcPts val="1600"/>
              </a:spcBef>
              <a:spcAft>
                <a:spcPts val="1600"/>
              </a:spcAft>
              <a:buNone/>
              <a:defRPr sz="1600">
                <a:latin typeface="Lato"/>
                <a:ea typeface="Lato"/>
                <a:cs typeface="Lato"/>
                <a:sym typeface="Lato"/>
              </a:defRPr>
            </a:lvl9pPr>
          </a:lstStyle>
          <a:p>
            <a:endParaRPr/>
          </a:p>
        </p:txBody>
      </p:sp>
      <p:sp>
        <p:nvSpPr>
          <p:cNvPr id="11" name="Google Shape;11;p2"/>
          <p:cNvSpPr/>
          <p:nvPr/>
        </p:nvSpPr>
        <p:spPr>
          <a:xfrm rot="-5200701" flipH="1">
            <a:off x="3205428" y="-359657"/>
            <a:ext cx="7321312" cy="5052313"/>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690715" flipH="1">
            <a:off x="3996815" y="153827"/>
            <a:ext cx="6293724" cy="434319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82722" flipH="1">
            <a:off x="4086" y="-473710"/>
            <a:ext cx="1761515" cy="1121102"/>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86729">
            <a:off x="1738751" y="240157"/>
            <a:ext cx="406063" cy="406063"/>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168301" flipH="1">
            <a:off x="-97516" y="-510335"/>
            <a:ext cx="1849569" cy="1177175"/>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63412" y="4345549"/>
            <a:ext cx="2208527" cy="1153121"/>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86435">
            <a:off x="1537523" y="42946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9">
    <p:spTree>
      <p:nvGrpSpPr>
        <p:cNvPr id="1" name="Shape 258"/>
        <p:cNvGrpSpPr/>
        <p:nvPr/>
      </p:nvGrpSpPr>
      <p:grpSpPr>
        <a:xfrm>
          <a:off x="0" y="0"/>
          <a:ext cx="0" cy="0"/>
          <a:chOff x="0" y="0"/>
          <a:chExt cx="0" cy="0"/>
        </a:xfrm>
      </p:grpSpPr>
      <p:sp>
        <p:nvSpPr>
          <p:cNvPr id="259" name="Google Shape;259;p27"/>
          <p:cNvSpPr/>
          <p:nvPr/>
        </p:nvSpPr>
        <p:spPr>
          <a:xfrm rot="-6784793" flipH="1">
            <a:off x="-578672" y="4142151"/>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rot="-6783187">
            <a:off x="456372" y="4095607"/>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rot="-8437101" flipH="1">
            <a:off x="-598154" y="4165791"/>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3">
  <p:cSld name="CUSTOM_10">
    <p:spTree>
      <p:nvGrpSpPr>
        <p:cNvPr id="1" name="Shape 264"/>
        <p:cNvGrpSpPr/>
        <p:nvPr/>
      </p:nvGrpSpPr>
      <p:grpSpPr>
        <a:xfrm>
          <a:off x="0" y="0"/>
          <a:ext cx="0" cy="0"/>
          <a:chOff x="0" y="0"/>
          <a:chExt cx="0" cy="0"/>
        </a:xfrm>
      </p:grpSpPr>
      <p:sp>
        <p:nvSpPr>
          <p:cNvPr id="265" name="Google Shape;265;p28"/>
          <p:cNvSpPr txBox="1">
            <a:spLocks noGrp="1"/>
          </p:cNvSpPr>
          <p:nvPr>
            <p:ph type="subTitle" idx="1"/>
          </p:nvPr>
        </p:nvSpPr>
        <p:spPr>
          <a:xfrm>
            <a:off x="1188275" y="2300025"/>
            <a:ext cx="2983500" cy="122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Lato"/>
                <a:ea typeface="Lato"/>
                <a:cs typeface="Lato"/>
                <a:sym typeface="Lato"/>
              </a:defRPr>
            </a:lvl1pPr>
            <a:lvl2pPr lvl="1" rtl="0">
              <a:spcBef>
                <a:spcPts val="1600"/>
              </a:spcBef>
              <a:spcAft>
                <a:spcPts val="0"/>
              </a:spcAft>
              <a:buNone/>
              <a:defRPr sz="1600">
                <a:latin typeface="Lato"/>
                <a:ea typeface="Lato"/>
                <a:cs typeface="Lato"/>
                <a:sym typeface="Lato"/>
              </a:defRPr>
            </a:lvl2pPr>
            <a:lvl3pPr lvl="2" rtl="0">
              <a:spcBef>
                <a:spcPts val="1600"/>
              </a:spcBef>
              <a:spcAft>
                <a:spcPts val="0"/>
              </a:spcAft>
              <a:buNone/>
              <a:defRPr sz="1600">
                <a:latin typeface="Lato"/>
                <a:ea typeface="Lato"/>
                <a:cs typeface="Lato"/>
                <a:sym typeface="Lato"/>
              </a:defRPr>
            </a:lvl3pPr>
            <a:lvl4pPr lvl="3" rtl="0">
              <a:spcBef>
                <a:spcPts val="1600"/>
              </a:spcBef>
              <a:spcAft>
                <a:spcPts val="0"/>
              </a:spcAft>
              <a:buNone/>
              <a:defRPr sz="1600">
                <a:latin typeface="Lato"/>
                <a:ea typeface="Lato"/>
                <a:cs typeface="Lato"/>
                <a:sym typeface="Lato"/>
              </a:defRPr>
            </a:lvl4pPr>
            <a:lvl5pPr lvl="4" rtl="0">
              <a:spcBef>
                <a:spcPts val="1600"/>
              </a:spcBef>
              <a:spcAft>
                <a:spcPts val="0"/>
              </a:spcAft>
              <a:buNone/>
              <a:defRPr sz="1600">
                <a:latin typeface="Lato"/>
                <a:ea typeface="Lato"/>
                <a:cs typeface="Lato"/>
                <a:sym typeface="Lato"/>
              </a:defRPr>
            </a:lvl5pPr>
            <a:lvl6pPr lvl="5" rtl="0">
              <a:spcBef>
                <a:spcPts val="1600"/>
              </a:spcBef>
              <a:spcAft>
                <a:spcPts val="0"/>
              </a:spcAft>
              <a:buNone/>
              <a:defRPr sz="1600">
                <a:latin typeface="Lato"/>
                <a:ea typeface="Lato"/>
                <a:cs typeface="Lato"/>
                <a:sym typeface="Lato"/>
              </a:defRPr>
            </a:lvl6pPr>
            <a:lvl7pPr lvl="6" rtl="0">
              <a:spcBef>
                <a:spcPts val="1600"/>
              </a:spcBef>
              <a:spcAft>
                <a:spcPts val="0"/>
              </a:spcAft>
              <a:buNone/>
              <a:defRPr sz="1600">
                <a:latin typeface="Lato"/>
                <a:ea typeface="Lato"/>
                <a:cs typeface="Lato"/>
                <a:sym typeface="Lato"/>
              </a:defRPr>
            </a:lvl7pPr>
            <a:lvl8pPr lvl="7" rtl="0">
              <a:spcBef>
                <a:spcPts val="1600"/>
              </a:spcBef>
              <a:spcAft>
                <a:spcPts val="0"/>
              </a:spcAft>
              <a:buNone/>
              <a:defRPr sz="1600">
                <a:latin typeface="Lato"/>
                <a:ea typeface="Lato"/>
                <a:cs typeface="Lato"/>
                <a:sym typeface="Lato"/>
              </a:defRPr>
            </a:lvl8pPr>
            <a:lvl9pPr lvl="8" rtl="0">
              <a:spcBef>
                <a:spcPts val="1600"/>
              </a:spcBef>
              <a:spcAft>
                <a:spcPts val="1600"/>
              </a:spcAft>
              <a:buNone/>
              <a:defRPr sz="1600">
                <a:latin typeface="Lato"/>
                <a:ea typeface="Lato"/>
                <a:cs typeface="Lato"/>
                <a:sym typeface="Lato"/>
              </a:defRPr>
            </a:lvl9pPr>
          </a:lstStyle>
          <a:p>
            <a:endParaRPr/>
          </a:p>
        </p:txBody>
      </p:sp>
      <p:sp>
        <p:nvSpPr>
          <p:cNvPr id="266" name="Google Shape;266;p28"/>
          <p:cNvSpPr/>
          <p:nvPr/>
        </p:nvSpPr>
        <p:spPr>
          <a:xfrm rot="-4015207">
            <a:off x="-438406" y="-5763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rot="-4016813" flipH="1">
            <a:off x="645064" y="53912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rot="-2362899">
            <a:off x="-457887" y="-132784"/>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txBox="1">
            <a:spLocks noGrp="1"/>
          </p:cNvSpPr>
          <p:nvPr>
            <p:ph type="title"/>
          </p:nvPr>
        </p:nvSpPr>
        <p:spPr>
          <a:xfrm>
            <a:off x="1188275" y="1627525"/>
            <a:ext cx="2892900" cy="551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Oswald"/>
              <a:buNone/>
              <a:defRPr>
                <a:solidFill>
                  <a:schemeClr val="lt1"/>
                </a:solidFill>
              </a:defRPr>
            </a:lvl1pPr>
            <a:lvl2pPr lvl="1" rtl="0">
              <a:spcBef>
                <a:spcPts val="0"/>
              </a:spcBef>
              <a:spcAft>
                <a:spcPts val="0"/>
              </a:spcAft>
              <a:buSzPts val="2800"/>
              <a:buNone/>
              <a:defRPr>
                <a:latin typeface="Oswald"/>
                <a:ea typeface="Oswald"/>
                <a:cs typeface="Oswald"/>
                <a:sym typeface="Oswald"/>
              </a:defRPr>
            </a:lvl2pPr>
            <a:lvl3pPr lvl="2" rtl="0">
              <a:spcBef>
                <a:spcPts val="0"/>
              </a:spcBef>
              <a:spcAft>
                <a:spcPts val="0"/>
              </a:spcAft>
              <a:buSzPts val="2800"/>
              <a:buNone/>
              <a:defRPr>
                <a:latin typeface="Oswald"/>
                <a:ea typeface="Oswald"/>
                <a:cs typeface="Oswald"/>
                <a:sym typeface="Oswald"/>
              </a:defRPr>
            </a:lvl3pPr>
            <a:lvl4pPr lvl="3" rtl="0">
              <a:spcBef>
                <a:spcPts val="0"/>
              </a:spcBef>
              <a:spcAft>
                <a:spcPts val="0"/>
              </a:spcAft>
              <a:buSzPts val="2800"/>
              <a:buNone/>
              <a:defRPr>
                <a:latin typeface="Oswald"/>
                <a:ea typeface="Oswald"/>
                <a:cs typeface="Oswald"/>
                <a:sym typeface="Oswald"/>
              </a:defRPr>
            </a:lvl4pPr>
            <a:lvl5pPr lvl="4" rtl="0">
              <a:spcBef>
                <a:spcPts val="0"/>
              </a:spcBef>
              <a:spcAft>
                <a:spcPts val="0"/>
              </a:spcAft>
              <a:buSzPts val="2800"/>
              <a:buNone/>
              <a:defRPr>
                <a:latin typeface="Oswald"/>
                <a:ea typeface="Oswald"/>
                <a:cs typeface="Oswald"/>
                <a:sym typeface="Oswald"/>
              </a:defRPr>
            </a:lvl5pPr>
            <a:lvl6pPr lvl="5" rtl="0">
              <a:spcBef>
                <a:spcPts val="0"/>
              </a:spcBef>
              <a:spcAft>
                <a:spcPts val="0"/>
              </a:spcAft>
              <a:buSzPts val="2800"/>
              <a:buNone/>
              <a:defRPr>
                <a:latin typeface="Oswald"/>
                <a:ea typeface="Oswald"/>
                <a:cs typeface="Oswald"/>
                <a:sym typeface="Oswald"/>
              </a:defRPr>
            </a:lvl6pPr>
            <a:lvl7pPr lvl="6" rtl="0">
              <a:spcBef>
                <a:spcPts val="0"/>
              </a:spcBef>
              <a:spcAft>
                <a:spcPts val="0"/>
              </a:spcAft>
              <a:buSzPts val="2800"/>
              <a:buNone/>
              <a:defRPr>
                <a:latin typeface="Oswald"/>
                <a:ea typeface="Oswald"/>
                <a:cs typeface="Oswald"/>
                <a:sym typeface="Oswald"/>
              </a:defRPr>
            </a:lvl7pPr>
            <a:lvl8pPr lvl="7" rtl="0">
              <a:spcBef>
                <a:spcPts val="0"/>
              </a:spcBef>
              <a:spcAft>
                <a:spcPts val="0"/>
              </a:spcAft>
              <a:buSzPts val="2800"/>
              <a:buNone/>
              <a:defRPr>
                <a:latin typeface="Oswald"/>
                <a:ea typeface="Oswald"/>
                <a:cs typeface="Oswald"/>
                <a:sym typeface="Oswald"/>
              </a:defRPr>
            </a:lvl8pPr>
            <a:lvl9pPr lvl="8" rtl="0">
              <a:spcBef>
                <a:spcPts val="0"/>
              </a:spcBef>
              <a:spcAft>
                <a:spcPts val="0"/>
              </a:spcAft>
              <a:buSzPts val="2800"/>
              <a:buNone/>
              <a:defRPr>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100" name="Google Shape;100;p13"/>
          <p:cNvSpPr txBox="1">
            <a:spLocks noGrp="1"/>
          </p:cNvSpPr>
          <p:nvPr>
            <p:ph type="subTitle" idx="1"/>
          </p:nvPr>
        </p:nvSpPr>
        <p:spPr>
          <a:xfrm>
            <a:off x="2014250" y="1770350"/>
            <a:ext cx="2068200" cy="598200"/>
          </a:xfrm>
          <a:prstGeom prst="rect">
            <a:avLst/>
          </a:prstGeom>
        </p:spPr>
        <p:txBody>
          <a:bodyPr spcFirstLastPara="1" wrap="square" lIns="91425" tIns="91425" rIns="91425" bIns="91425" anchor="t" anchorCtr="0">
            <a:noAutofit/>
          </a:bodyPr>
          <a:lstStyle>
            <a:lvl1pPr lvl="0">
              <a:spcBef>
                <a:spcPts val="0"/>
              </a:spcBef>
              <a:spcAft>
                <a:spcPts val="0"/>
              </a:spcAft>
              <a:buNone/>
              <a:defRPr sz="1800" b="1">
                <a:solidFill>
                  <a:srgbClr val="F6B26B"/>
                </a:solidFill>
              </a:defRPr>
            </a:lvl1pPr>
            <a:lvl2pPr lvl="1">
              <a:spcBef>
                <a:spcPts val="1600"/>
              </a:spcBef>
              <a:spcAft>
                <a:spcPts val="0"/>
              </a:spcAft>
              <a:buNone/>
              <a:defRPr sz="1800" b="1">
                <a:solidFill>
                  <a:srgbClr val="F6B26B"/>
                </a:solidFill>
              </a:defRPr>
            </a:lvl2pPr>
            <a:lvl3pPr lvl="2">
              <a:spcBef>
                <a:spcPts val="1600"/>
              </a:spcBef>
              <a:spcAft>
                <a:spcPts val="0"/>
              </a:spcAft>
              <a:buNone/>
              <a:defRPr sz="1800" b="1">
                <a:solidFill>
                  <a:srgbClr val="F6B26B"/>
                </a:solidFill>
              </a:defRPr>
            </a:lvl3pPr>
            <a:lvl4pPr lvl="3">
              <a:spcBef>
                <a:spcPts val="1600"/>
              </a:spcBef>
              <a:spcAft>
                <a:spcPts val="0"/>
              </a:spcAft>
              <a:buNone/>
              <a:defRPr sz="1800" b="1">
                <a:solidFill>
                  <a:srgbClr val="F6B26B"/>
                </a:solidFill>
              </a:defRPr>
            </a:lvl4pPr>
            <a:lvl5pPr lvl="4">
              <a:spcBef>
                <a:spcPts val="1600"/>
              </a:spcBef>
              <a:spcAft>
                <a:spcPts val="0"/>
              </a:spcAft>
              <a:buNone/>
              <a:defRPr sz="1800" b="1">
                <a:solidFill>
                  <a:srgbClr val="F6B26B"/>
                </a:solidFill>
              </a:defRPr>
            </a:lvl5pPr>
            <a:lvl6pPr lvl="5">
              <a:spcBef>
                <a:spcPts val="1600"/>
              </a:spcBef>
              <a:spcAft>
                <a:spcPts val="0"/>
              </a:spcAft>
              <a:buNone/>
              <a:defRPr sz="1800" b="1">
                <a:solidFill>
                  <a:srgbClr val="F6B26B"/>
                </a:solidFill>
              </a:defRPr>
            </a:lvl6pPr>
            <a:lvl7pPr lvl="6">
              <a:spcBef>
                <a:spcPts val="1600"/>
              </a:spcBef>
              <a:spcAft>
                <a:spcPts val="0"/>
              </a:spcAft>
              <a:buNone/>
              <a:defRPr sz="1800" b="1">
                <a:solidFill>
                  <a:srgbClr val="F6B26B"/>
                </a:solidFill>
              </a:defRPr>
            </a:lvl7pPr>
            <a:lvl8pPr lvl="7">
              <a:spcBef>
                <a:spcPts val="1600"/>
              </a:spcBef>
              <a:spcAft>
                <a:spcPts val="0"/>
              </a:spcAft>
              <a:buNone/>
              <a:defRPr sz="1800" b="1">
                <a:solidFill>
                  <a:srgbClr val="F6B26B"/>
                </a:solidFill>
              </a:defRPr>
            </a:lvl8pPr>
            <a:lvl9pPr lvl="8">
              <a:spcBef>
                <a:spcPts val="1600"/>
              </a:spcBef>
              <a:spcAft>
                <a:spcPts val="1600"/>
              </a:spcAft>
              <a:buNone/>
              <a:defRPr sz="1800" b="1">
                <a:solidFill>
                  <a:srgbClr val="F6B26B"/>
                </a:solidFill>
              </a:defRPr>
            </a:lvl9pPr>
          </a:lstStyle>
          <a:p>
            <a:endParaRPr/>
          </a:p>
        </p:txBody>
      </p:sp>
      <p:sp>
        <p:nvSpPr>
          <p:cNvPr id="101" name="Google Shape;101;p13"/>
          <p:cNvSpPr txBox="1">
            <a:spLocks noGrp="1"/>
          </p:cNvSpPr>
          <p:nvPr>
            <p:ph type="subTitle" idx="2"/>
          </p:nvPr>
        </p:nvSpPr>
        <p:spPr>
          <a:xfrm>
            <a:off x="2014350" y="2369500"/>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02" name="Google Shape;102;p13"/>
          <p:cNvSpPr txBox="1">
            <a:spLocks noGrp="1"/>
          </p:cNvSpPr>
          <p:nvPr>
            <p:ph type="title" idx="3" hasCustomPrompt="1"/>
          </p:nvPr>
        </p:nvSpPr>
        <p:spPr>
          <a:xfrm>
            <a:off x="1375088" y="177035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03" name="Google Shape;103;p13"/>
          <p:cNvSpPr txBox="1">
            <a:spLocks noGrp="1"/>
          </p:cNvSpPr>
          <p:nvPr>
            <p:ph type="subTitle" idx="4"/>
          </p:nvPr>
        </p:nvSpPr>
        <p:spPr>
          <a:xfrm>
            <a:off x="5722200" y="1770350"/>
            <a:ext cx="20682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104" name="Google Shape;104;p13"/>
          <p:cNvSpPr txBox="1">
            <a:spLocks noGrp="1"/>
          </p:cNvSpPr>
          <p:nvPr>
            <p:ph type="subTitle" idx="5"/>
          </p:nvPr>
        </p:nvSpPr>
        <p:spPr>
          <a:xfrm>
            <a:off x="5722200" y="2369500"/>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05" name="Google Shape;105;p13"/>
          <p:cNvSpPr txBox="1">
            <a:spLocks noGrp="1"/>
          </p:cNvSpPr>
          <p:nvPr>
            <p:ph type="title" idx="6" hasCustomPrompt="1"/>
          </p:nvPr>
        </p:nvSpPr>
        <p:spPr>
          <a:xfrm>
            <a:off x="5081288" y="177035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06" name="Google Shape;106;p13"/>
          <p:cNvSpPr txBox="1">
            <a:spLocks noGrp="1"/>
          </p:cNvSpPr>
          <p:nvPr>
            <p:ph type="subTitle" idx="7"/>
          </p:nvPr>
        </p:nvSpPr>
        <p:spPr>
          <a:xfrm>
            <a:off x="2014250" y="3069300"/>
            <a:ext cx="2068200" cy="59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107" name="Google Shape;107;p13"/>
          <p:cNvSpPr txBox="1">
            <a:spLocks noGrp="1"/>
          </p:cNvSpPr>
          <p:nvPr>
            <p:ph type="subTitle" idx="8"/>
          </p:nvPr>
        </p:nvSpPr>
        <p:spPr>
          <a:xfrm>
            <a:off x="2014250" y="3662625"/>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08" name="Google Shape;108;p13"/>
          <p:cNvSpPr txBox="1">
            <a:spLocks noGrp="1"/>
          </p:cNvSpPr>
          <p:nvPr>
            <p:ph type="title" idx="9" hasCustomPrompt="1"/>
          </p:nvPr>
        </p:nvSpPr>
        <p:spPr>
          <a:xfrm>
            <a:off x="1375088" y="322170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09" name="Google Shape;109;p13"/>
          <p:cNvSpPr txBox="1">
            <a:spLocks noGrp="1"/>
          </p:cNvSpPr>
          <p:nvPr>
            <p:ph type="subTitle" idx="13"/>
          </p:nvPr>
        </p:nvSpPr>
        <p:spPr>
          <a:xfrm>
            <a:off x="5722200" y="3069300"/>
            <a:ext cx="2068200" cy="59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110" name="Google Shape;110;p13"/>
          <p:cNvSpPr txBox="1">
            <a:spLocks noGrp="1"/>
          </p:cNvSpPr>
          <p:nvPr>
            <p:ph type="subTitle" idx="14"/>
          </p:nvPr>
        </p:nvSpPr>
        <p:spPr>
          <a:xfrm>
            <a:off x="5722200" y="3662625"/>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11" name="Google Shape;111;p13"/>
          <p:cNvSpPr txBox="1">
            <a:spLocks noGrp="1"/>
          </p:cNvSpPr>
          <p:nvPr>
            <p:ph type="title" idx="15" hasCustomPrompt="1"/>
          </p:nvPr>
        </p:nvSpPr>
        <p:spPr>
          <a:xfrm>
            <a:off x="5081288" y="322170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12" name="Google Shape;112;p13"/>
          <p:cNvSpPr/>
          <p:nvPr/>
        </p:nvSpPr>
        <p:spPr>
          <a:xfrm rot="8869443" flipH="1">
            <a:off x="-765423" y="-118770"/>
            <a:ext cx="1853973" cy="1021473"/>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486435">
            <a:off x="40098" y="8976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9769112" flipH="1">
            <a:off x="7940997" y="4253962"/>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9770985">
            <a:off x="8389335" y="4049774"/>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8116857" flipH="1">
            <a:off x="7951857" y="4212530"/>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1687375" y="392900"/>
            <a:ext cx="5769300" cy="5163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2800"/>
              <a:buNone/>
              <a:defRPr>
                <a:latin typeface="Oswald"/>
                <a:ea typeface="Oswald"/>
                <a:cs typeface="Oswald"/>
                <a:sym typeface="Oswald"/>
              </a:defRPr>
            </a:lvl2pPr>
            <a:lvl3pPr lvl="2" algn="ctr">
              <a:spcBef>
                <a:spcPts val="0"/>
              </a:spcBef>
              <a:spcAft>
                <a:spcPts val="0"/>
              </a:spcAft>
              <a:buSzPts val="2800"/>
              <a:buNone/>
              <a:defRPr>
                <a:latin typeface="Oswald"/>
                <a:ea typeface="Oswald"/>
                <a:cs typeface="Oswald"/>
                <a:sym typeface="Oswald"/>
              </a:defRPr>
            </a:lvl3pPr>
            <a:lvl4pPr lvl="3" algn="ctr">
              <a:spcBef>
                <a:spcPts val="0"/>
              </a:spcBef>
              <a:spcAft>
                <a:spcPts val="0"/>
              </a:spcAft>
              <a:buSzPts val="2800"/>
              <a:buNone/>
              <a:defRPr>
                <a:latin typeface="Oswald"/>
                <a:ea typeface="Oswald"/>
                <a:cs typeface="Oswald"/>
                <a:sym typeface="Oswald"/>
              </a:defRPr>
            </a:lvl4pPr>
            <a:lvl5pPr lvl="4" algn="ctr">
              <a:spcBef>
                <a:spcPts val="0"/>
              </a:spcBef>
              <a:spcAft>
                <a:spcPts val="0"/>
              </a:spcAft>
              <a:buSzPts val="2800"/>
              <a:buNone/>
              <a:defRPr>
                <a:latin typeface="Oswald"/>
                <a:ea typeface="Oswald"/>
                <a:cs typeface="Oswald"/>
                <a:sym typeface="Oswald"/>
              </a:defRPr>
            </a:lvl5pPr>
            <a:lvl6pPr lvl="5" algn="ctr">
              <a:spcBef>
                <a:spcPts val="0"/>
              </a:spcBef>
              <a:spcAft>
                <a:spcPts val="0"/>
              </a:spcAft>
              <a:buSzPts val="2800"/>
              <a:buNone/>
              <a:defRPr>
                <a:latin typeface="Oswald"/>
                <a:ea typeface="Oswald"/>
                <a:cs typeface="Oswald"/>
                <a:sym typeface="Oswald"/>
              </a:defRPr>
            </a:lvl6pPr>
            <a:lvl7pPr lvl="6" algn="ctr">
              <a:spcBef>
                <a:spcPts val="0"/>
              </a:spcBef>
              <a:spcAft>
                <a:spcPts val="0"/>
              </a:spcAft>
              <a:buSzPts val="2800"/>
              <a:buNone/>
              <a:defRPr>
                <a:latin typeface="Oswald"/>
                <a:ea typeface="Oswald"/>
                <a:cs typeface="Oswald"/>
                <a:sym typeface="Oswald"/>
              </a:defRPr>
            </a:lvl7pPr>
            <a:lvl8pPr lvl="7" algn="ctr">
              <a:spcBef>
                <a:spcPts val="0"/>
              </a:spcBef>
              <a:spcAft>
                <a:spcPts val="0"/>
              </a:spcAft>
              <a:buSzPts val="2800"/>
              <a:buNone/>
              <a:defRPr>
                <a:latin typeface="Oswald"/>
                <a:ea typeface="Oswald"/>
                <a:cs typeface="Oswald"/>
                <a:sym typeface="Oswald"/>
              </a:defRPr>
            </a:lvl8pPr>
            <a:lvl9pPr lvl="8" algn="ctr">
              <a:spcBef>
                <a:spcPts val="0"/>
              </a:spcBef>
              <a:spcAft>
                <a:spcPts val="0"/>
              </a:spcAft>
              <a:buSzPts val="2800"/>
              <a:buNone/>
              <a:defRPr>
                <a:latin typeface="Oswald"/>
                <a:ea typeface="Oswald"/>
                <a:cs typeface="Oswald"/>
                <a:sym typeface="Oswald"/>
              </a:defRPr>
            </a:lvl9pPr>
          </a:lstStyle>
          <a:p>
            <a:endParaRPr/>
          </a:p>
        </p:txBody>
      </p:sp>
      <p:sp>
        <p:nvSpPr>
          <p:cNvPr id="128" name="Google Shape;128;p15"/>
          <p:cNvSpPr txBox="1">
            <a:spLocks noGrp="1"/>
          </p:cNvSpPr>
          <p:nvPr>
            <p:ph type="subTitle" idx="1"/>
          </p:nvPr>
        </p:nvSpPr>
        <p:spPr>
          <a:xfrm>
            <a:off x="1126809" y="2622338"/>
            <a:ext cx="168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29" name="Google Shape;129;p15"/>
          <p:cNvSpPr txBox="1">
            <a:spLocks noGrp="1"/>
          </p:cNvSpPr>
          <p:nvPr>
            <p:ph type="subTitle" idx="2"/>
          </p:nvPr>
        </p:nvSpPr>
        <p:spPr>
          <a:xfrm>
            <a:off x="990625" y="2923087"/>
            <a:ext cx="1957200" cy="953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30" name="Google Shape;130;p15"/>
          <p:cNvSpPr txBox="1">
            <a:spLocks noGrp="1"/>
          </p:cNvSpPr>
          <p:nvPr>
            <p:ph type="subTitle" idx="3"/>
          </p:nvPr>
        </p:nvSpPr>
        <p:spPr>
          <a:xfrm>
            <a:off x="3729459" y="2622338"/>
            <a:ext cx="168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31" name="Google Shape;131;p15"/>
          <p:cNvSpPr txBox="1">
            <a:spLocks noGrp="1"/>
          </p:cNvSpPr>
          <p:nvPr>
            <p:ph type="subTitle" idx="4"/>
          </p:nvPr>
        </p:nvSpPr>
        <p:spPr>
          <a:xfrm>
            <a:off x="3593400" y="2923087"/>
            <a:ext cx="1957200" cy="953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32" name="Google Shape;132;p15"/>
          <p:cNvSpPr txBox="1">
            <a:spLocks noGrp="1"/>
          </p:cNvSpPr>
          <p:nvPr>
            <p:ph type="subTitle" idx="5"/>
          </p:nvPr>
        </p:nvSpPr>
        <p:spPr>
          <a:xfrm>
            <a:off x="6332109" y="2622338"/>
            <a:ext cx="168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33" name="Google Shape;133;p15"/>
          <p:cNvSpPr txBox="1">
            <a:spLocks noGrp="1"/>
          </p:cNvSpPr>
          <p:nvPr>
            <p:ph type="subTitle" idx="6"/>
          </p:nvPr>
        </p:nvSpPr>
        <p:spPr>
          <a:xfrm>
            <a:off x="6196175" y="2923087"/>
            <a:ext cx="1957200" cy="953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34" name="Google Shape;134;p15"/>
          <p:cNvSpPr/>
          <p:nvPr/>
        </p:nvSpPr>
        <p:spPr>
          <a:xfrm rot="4369112" flipH="1">
            <a:off x="8205505" y="-147801"/>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4370985">
            <a:off x="8294735" y="352862"/>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2716857" flipH="1">
            <a:off x="8149357" y="-224795"/>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CUSTOM_2_1">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2163150" y="390525"/>
            <a:ext cx="4817700" cy="51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atin typeface="Oswald"/>
                <a:ea typeface="Oswald"/>
                <a:cs typeface="Oswald"/>
                <a:sym typeface="Oswald"/>
              </a:defRPr>
            </a:lvl2pPr>
            <a:lvl3pPr lvl="2" algn="ctr" rtl="0">
              <a:spcBef>
                <a:spcPts val="0"/>
              </a:spcBef>
              <a:spcAft>
                <a:spcPts val="0"/>
              </a:spcAft>
              <a:buSzPts val="2800"/>
              <a:buNone/>
              <a:defRPr>
                <a:latin typeface="Oswald"/>
                <a:ea typeface="Oswald"/>
                <a:cs typeface="Oswald"/>
                <a:sym typeface="Oswald"/>
              </a:defRPr>
            </a:lvl3pPr>
            <a:lvl4pPr lvl="3" algn="ctr" rtl="0">
              <a:spcBef>
                <a:spcPts val="0"/>
              </a:spcBef>
              <a:spcAft>
                <a:spcPts val="0"/>
              </a:spcAft>
              <a:buSzPts val="2800"/>
              <a:buNone/>
              <a:defRPr>
                <a:latin typeface="Oswald"/>
                <a:ea typeface="Oswald"/>
                <a:cs typeface="Oswald"/>
                <a:sym typeface="Oswald"/>
              </a:defRPr>
            </a:lvl4pPr>
            <a:lvl5pPr lvl="4" algn="ctr" rtl="0">
              <a:spcBef>
                <a:spcPts val="0"/>
              </a:spcBef>
              <a:spcAft>
                <a:spcPts val="0"/>
              </a:spcAft>
              <a:buSzPts val="2800"/>
              <a:buNone/>
              <a:defRPr>
                <a:latin typeface="Oswald"/>
                <a:ea typeface="Oswald"/>
                <a:cs typeface="Oswald"/>
                <a:sym typeface="Oswald"/>
              </a:defRPr>
            </a:lvl5pPr>
            <a:lvl6pPr lvl="5" algn="ctr" rtl="0">
              <a:spcBef>
                <a:spcPts val="0"/>
              </a:spcBef>
              <a:spcAft>
                <a:spcPts val="0"/>
              </a:spcAft>
              <a:buSzPts val="2800"/>
              <a:buNone/>
              <a:defRPr>
                <a:latin typeface="Oswald"/>
                <a:ea typeface="Oswald"/>
                <a:cs typeface="Oswald"/>
                <a:sym typeface="Oswald"/>
              </a:defRPr>
            </a:lvl6pPr>
            <a:lvl7pPr lvl="6" algn="ctr" rtl="0">
              <a:spcBef>
                <a:spcPts val="0"/>
              </a:spcBef>
              <a:spcAft>
                <a:spcPts val="0"/>
              </a:spcAft>
              <a:buSzPts val="2800"/>
              <a:buNone/>
              <a:defRPr>
                <a:latin typeface="Oswald"/>
                <a:ea typeface="Oswald"/>
                <a:cs typeface="Oswald"/>
                <a:sym typeface="Oswald"/>
              </a:defRPr>
            </a:lvl7pPr>
            <a:lvl8pPr lvl="7" algn="ctr" rtl="0">
              <a:spcBef>
                <a:spcPts val="0"/>
              </a:spcBef>
              <a:spcAft>
                <a:spcPts val="0"/>
              </a:spcAft>
              <a:buSzPts val="2800"/>
              <a:buNone/>
              <a:defRPr>
                <a:latin typeface="Oswald"/>
                <a:ea typeface="Oswald"/>
                <a:cs typeface="Oswald"/>
                <a:sym typeface="Oswald"/>
              </a:defRPr>
            </a:lvl8pPr>
            <a:lvl9pPr lvl="8" algn="ctr" rtl="0">
              <a:spcBef>
                <a:spcPts val="0"/>
              </a:spcBef>
              <a:spcAft>
                <a:spcPts val="0"/>
              </a:spcAft>
              <a:buSzPts val="2800"/>
              <a:buNone/>
              <a:defRPr>
                <a:latin typeface="Oswald"/>
                <a:ea typeface="Oswald"/>
                <a:cs typeface="Oswald"/>
                <a:sym typeface="Oswald"/>
              </a:defRPr>
            </a:lvl9pPr>
          </a:lstStyle>
          <a:p>
            <a:endParaRPr/>
          </a:p>
        </p:txBody>
      </p:sp>
      <p:sp>
        <p:nvSpPr>
          <p:cNvPr id="141" name="Google Shape;141;p16"/>
          <p:cNvSpPr txBox="1">
            <a:spLocks noGrp="1"/>
          </p:cNvSpPr>
          <p:nvPr>
            <p:ph type="subTitle" idx="1"/>
          </p:nvPr>
        </p:nvSpPr>
        <p:spPr>
          <a:xfrm>
            <a:off x="1774313" y="2569358"/>
            <a:ext cx="1685100" cy="55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200" b="1">
                <a:solidFill>
                  <a:srgbClr val="F6B26B"/>
                </a:solidFill>
              </a:defRPr>
            </a:lvl1pPr>
            <a:lvl2pPr lvl="1" algn="ctr" rtl="0">
              <a:spcBef>
                <a:spcPts val="1600"/>
              </a:spcBef>
              <a:spcAft>
                <a:spcPts val="0"/>
              </a:spcAft>
              <a:buNone/>
              <a:defRPr sz="2200" b="1">
                <a:solidFill>
                  <a:srgbClr val="F6B26B"/>
                </a:solidFill>
              </a:defRPr>
            </a:lvl2pPr>
            <a:lvl3pPr lvl="2" algn="ctr" rtl="0">
              <a:spcBef>
                <a:spcPts val="1600"/>
              </a:spcBef>
              <a:spcAft>
                <a:spcPts val="0"/>
              </a:spcAft>
              <a:buNone/>
              <a:defRPr sz="2200" b="1">
                <a:solidFill>
                  <a:srgbClr val="F6B26B"/>
                </a:solidFill>
              </a:defRPr>
            </a:lvl3pPr>
            <a:lvl4pPr lvl="3" algn="ctr" rtl="0">
              <a:spcBef>
                <a:spcPts val="1600"/>
              </a:spcBef>
              <a:spcAft>
                <a:spcPts val="0"/>
              </a:spcAft>
              <a:buNone/>
              <a:defRPr sz="2200" b="1">
                <a:solidFill>
                  <a:srgbClr val="F6B26B"/>
                </a:solidFill>
              </a:defRPr>
            </a:lvl4pPr>
            <a:lvl5pPr lvl="4" algn="ctr" rtl="0">
              <a:spcBef>
                <a:spcPts val="1600"/>
              </a:spcBef>
              <a:spcAft>
                <a:spcPts val="0"/>
              </a:spcAft>
              <a:buNone/>
              <a:defRPr sz="2200" b="1">
                <a:solidFill>
                  <a:srgbClr val="F6B26B"/>
                </a:solidFill>
              </a:defRPr>
            </a:lvl5pPr>
            <a:lvl6pPr lvl="5" algn="ctr" rtl="0">
              <a:spcBef>
                <a:spcPts val="1600"/>
              </a:spcBef>
              <a:spcAft>
                <a:spcPts val="0"/>
              </a:spcAft>
              <a:buNone/>
              <a:defRPr sz="2200" b="1">
                <a:solidFill>
                  <a:srgbClr val="F6B26B"/>
                </a:solidFill>
              </a:defRPr>
            </a:lvl6pPr>
            <a:lvl7pPr lvl="6" algn="ctr" rtl="0">
              <a:spcBef>
                <a:spcPts val="1600"/>
              </a:spcBef>
              <a:spcAft>
                <a:spcPts val="0"/>
              </a:spcAft>
              <a:buNone/>
              <a:defRPr sz="2200" b="1">
                <a:solidFill>
                  <a:srgbClr val="F6B26B"/>
                </a:solidFill>
              </a:defRPr>
            </a:lvl7pPr>
            <a:lvl8pPr lvl="7" algn="ctr" rtl="0">
              <a:spcBef>
                <a:spcPts val="1600"/>
              </a:spcBef>
              <a:spcAft>
                <a:spcPts val="0"/>
              </a:spcAft>
              <a:buNone/>
              <a:defRPr sz="2200" b="1">
                <a:solidFill>
                  <a:srgbClr val="F6B26B"/>
                </a:solidFill>
              </a:defRPr>
            </a:lvl8pPr>
            <a:lvl9pPr lvl="8" algn="ctr" rtl="0">
              <a:spcBef>
                <a:spcPts val="1600"/>
              </a:spcBef>
              <a:spcAft>
                <a:spcPts val="1600"/>
              </a:spcAft>
              <a:buNone/>
              <a:defRPr sz="2200" b="1">
                <a:solidFill>
                  <a:srgbClr val="F6B26B"/>
                </a:solidFill>
              </a:defRPr>
            </a:lvl9pPr>
          </a:lstStyle>
          <a:p>
            <a:endParaRPr/>
          </a:p>
        </p:txBody>
      </p:sp>
      <p:sp>
        <p:nvSpPr>
          <p:cNvPr id="142" name="Google Shape;142;p16"/>
          <p:cNvSpPr txBox="1">
            <a:spLocks noGrp="1"/>
          </p:cNvSpPr>
          <p:nvPr>
            <p:ph type="subTitle" idx="2"/>
          </p:nvPr>
        </p:nvSpPr>
        <p:spPr>
          <a:xfrm>
            <a:off x="1166800" y="2940500"/>
            <a:ext cx="2900100" cy="9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Lato"/>
                <a:ea typeface="Lato"/>
                <a:cs typeface="Lato"/>
                <a:sym typeface="Lato"/>
              </a:defRPr>
            </a:lvl1pPr>
            <a:lvl2pPr lvl="1" algn="ctr" rtl="0">
              <a:spcBef>
                <a:spcPts val="0"/>
              </a:spcBef>
              <a:spcAft>
                <a:spcPts val="0"/>
              </a:spcAft>
              <a:buNone/>
              <a:defRPr sz="1600">
                <a:latin typeface="Lato"/>
                <a:ea typeface="Lato"/>
                <a:cs typeface="Lato"/>
                <a:sym typeface="Lato"/>
              </a:defRPr>
            </a:lvl2pPr>
            <a:lvl3pPr lvl="2" algn="ctr" rtl="0">
              <a:spcBef>
                <a:spcPts val="0"/>
              </a:spcBef>
              <a:spcAft>
                <a:spcPts val="0"/>
              </a:spcAft>
              <a:buNone/>
              <a:defRPr sz="1600">
                <a:latin typeface="Lato"/>
                <a:ea typeface="Lato"/>
                <a:cs typeface="Lato"/>
                <a:sym typeface="Lato"/>
              </a:defRPr>
            </a:lvl3pPr>
            <a:lvl4pPr lvl="3" algn="ctr" rtl="0">
              <a:spcBef>
                <a:spcPts val="0"/>
              </a:spcBef>
              <a:spcAft>
                <a:spcPts val="0"/>
              </a:spcAft>
              <a:buNone/>
              <a:defRPr sz="1600">
                <a:latin typeface="Lato"/>
                <a:ea typeface="Lato"/>
                <a:cs typeface="Lato"/>
                <a:sym typeface="Lato"/>
              </a:defRPr>
            </a:lvl4pPr>
            <a:lvl5pPr lvl="4" algn="ctr" rtl="0">
              <a:spcBef>
                <a:spcPts val="0"/>
              </a:spcBef>
              <a:spcAft>
                <a:spcPts val="0"/>
              </a:spcAft>
              <a:buNone/>
              <a:defRPr sz="1600">
                <a:latin typeface="Lato"/>
                <a:ea typeface="Lato"/>
                <a:cs typeface="Lato"/>
                <a:sym typeface="Lato"/>
              </a:defRPr>
            </a:lvl5pPr>
            <a:lvl6pPr lvl="5" algn="ctr" rtl="0">
              <a:spcBef>
                <a:spcPts val="0"/>
              </a:spcBef>
              <a:spcAft>
                <a:spcPts val="0"/>
              </a:spcAft>
              <a:buNone/>
              <a:defRPr sz="1600">
                <a:latin typeface="Lato"/>
                <a:ea typeface="Lato"/>
                <a:cs typeface="Lato"/>
                <a:sym typeface="Lato"/>
              </a:defRPr>
            </a:lvl6pPr>
            <a:lvl7pPr lvl="6" algn="ctr" rtl="0">
              <a:spcBef>
                <a:spcPts val="0"/>
              </a:spcBef>
              <a:spcAft>
                <a:spcPts val="0"/>
              </a:spcAft>
              <a:buNone/>
              <a:defRPr sz="1600">
                <a:latin typeface="Lato"/>
                <a:ea typeface="Lato"/>
                <a:cs typeface="Lato"/>
                <a:sym typeface="Lato"/>
              </a:defRPr>
            </a:lvl7pPr>
            <a:lvl8pPr lvl="7" algn="ctr" rtl="0">
              <a:spcBef>
                <a:spcPts val="0"/>
              </a:spcBef>
              <a:spcAft>
                <a:spcPts val="0"/>
              </a:spcAft>
              <a:buNone/>
              <a:defRPr sz="1600">
                <a:latin typeface="Lato"/>
                <a:ea typeface="Lato"/>
                <a:cs typeface="Lato"/>
                <a:sym typeface="Lato"/>
              </a:defRPr>
            </a:lvl8pPr>
            <a:lvl9pPr lvl="8" algn="ctr" rtl="0">
              <a:spcBef>
                <a:spcPts val="0"/>
              </a:spcBef>
              <a:spcAft>
                <a:spcPts val="0"/>
              </a:spcAft>
              <a:buNone/>
              <a:defRPr sz="1600">
                <a:latin typeface="Lato"/>
                <a:ea typeface="Lato"/>
                <a:cs typeface="Lato"/>
                <a:sym typeface="Lato"/>
              </a:defRPr>
            </a:lvl9pPr>
          </a:lstStyle>
          <a:p>
            <a:endParaRPr/>
          </a:p>
        </p:txBody>
      </p:sp>
      <p:sp>
        <p:nvSpPr>
          <p:cNvPr id="143" name="Google Shape;143;p16"/>
          <p:cNvSpPr txBox="1">
            <a:spLocks noGrp="1"/>
          </p:cNvSpPr>
          <p:nvPr>
            <p:ph type="subTitle" idx="3"/>
          </p:nvPr>
        </p:nvSpPr>
        <p:spPr>
          <a:xfrm>
            <a:off x="5684688" y="2569336"/>
            <a:ext cx="1685100" cy="55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200" b="1">
                <a:solidFill>
                  <a:srgbClr val="F6B26B"/>
                </a:solidFill>
              </a:defRPr>
            </a:lvl1pPr>
            <a:lvl2pPr lvl="1" algn="ctr" rtl="0">
              <a:spcBef>
                <a:spcPts val="1600"/>
              </a:spcBef>
              <a:spcAft>
                <a:spcPts val="0"/>
              </a:spcAft>
              <a:buNone/>
              <a:defRPr sz="2200" b="1">
                <a:solidFill>
                  <a:srgbClr val="F6B26B"/>
                </a:solidFill>
              </a:defRPr>
            </a:lvl2pPr>
            <a:lvl3pPr lvl="2" algn="ctr" rtl="0">
              <a:spcBef>
                <a:spcPts val="1600"/>
              </a:spcBef>
              <a:spcAft>
                <a:spcPts val="0"/>
              </a:spcAft>
              <a:buNone/>
              <a:defRPr sz="2200" b="1">
                <a:solidFill>
                  <a:srgbClr val="F6B26B"/>
                </a:solidFill>
              </a:defRPr>
            </a:lvl3pPr>
            <a:lvl4pPr lvl="3" algn="ctr" rtl="0">
              <a:spcBef>
                <a:spcPts val="1600"/>
              </a:spcBef>
              <a:spcAft>
                <a:spcPts val="0"/>
              </a:spcAft>
              <a:buNone/>
              <a:defRPr sz="2200" b="1">
                <a:solidFill>
                  <a:srgbClr val="F6B26B"/>
                </a:solidFill>
              </a:defRPr>
            </a:lvl4pPr>
            <a:lvl5pPr lvl="4" algn="ctr" rtl="0">
              <a:spcBef>
                <a:spcPts val="1600"/>
              </a:spcBef>
              <a:spcAft>
                <a:spcPts val="0"/>
              </a:spcAft>
              <a:buNone/>
              <a:defRPr sz="2200" b="1">
                <a:solidFill>
                  <a:srgbClr val="F6B26B"/>
                </a:solidFill>
              </a:defRPr>
            </a:lvl5pPr>
            <a:lvl6pPr lvl="5" algn="ctr" rtl="0">
              <a:spcBef>
                <a:spcPts val="1600"/>
              </a:spcBef>
              <a:spcAft>
                <a:spcPts val="0"/>
              </a:spcAft>
              <a:buNone/>
              <a:defRPr sz="2200" b="1">
                <a:solidFill>
                  <a:srgbClr val="F6B26B"/>
                </a:solidFill>
              </a:defRPr>
            </a:lvl6pPr>
            <a:lvl7pPr lvl="6" algn="ctr" rtl="0">
              <a:spcBef>
                <a:spcPts val="1600"/>
              </a:spcBef>
              <a:spcAft>
                <a:spcPts val="0"/>
              </a:spcAft>
              <a:buNone/>
              <a:defRPr sz="2200" b="1">
                <a:solidFill>
                  <a:srgbClr val="F6B26B"/>
                </a:solidFill>
              </a:defRPr>
            </a:lvl7pPr>
            <a:lvl8pPr lvl="7" algn="ctr" rtl="0">
              <a:spcBef>
                <a:spcPts val="1600"/>
              </a:spcBef>
              <a:spcAft>
                <a:spcPts val="0"/>
              </a:spcAft>
              <a:buNone/>
              <a:defRPr sz="2200" b="1">
                <a:solidFill>
                  <a:srgbClr val="F6B26B"/>
                </a:solidFill>
              </a:defRPr>
            </a:lvl8pPr>
            <a:lvl9pPr lvl="8" algn="ctr" rtl="0">
              <a:spcBef>
                <a:spcPts val="1600"/>
              </a:spcBef>
              <a:spcAft>
                <a:spcPts val="1600"/>
              </a:spcAft>
              <a:buNone/>
              <a:defRPr sz="2200" b="1">
                <a:solidFill>
                  <a:srgbClr val="F6B26B"/>
                </a:solidFill>
              </a:defRPr>
            </a:lvl9pPr>
          </a:lstStyle>
          <a:p>
            <a:endParaRPr/>
          </a:p>
        </p:txBody>
      </p:sp>
      <p:sp>
        <p:nvSpPr>
          <p:cNvPr id="144" name="Google Shape;144;p16"/>
          <p:cNvSpPr txBox="1">
            <a:spLocks noGrp="1"/>
          </p:cNvSpPr>
          <p:nvPr>
            <p:ph type="subTitle" idx="4"/>
          </p:nvPr>
        </p:nvSpPr>
        <p:spPr>
          <a:xfrm>
            <a:off x="5077175" y="2940521"/>
            <a:ext cx="2900100" cy="9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Lato"/>
                <a:ea typeface="Lato"/>
                <a:cs typeface="Lato"/>
                <a:sym typeface="Lato"/>
              </a:defRPr>
            </a:lvl1pPr>
            <a:lvl2pPr lvl="1" algn="ctr" rtl="0">
              <a:spcBef>
                <a:spcPts val="0"/>
              </a:spcBef>
              <a:spcAft>
                <a:spcPts val="0"/>
              </a:spcAft>
              <a:buNone/>
              <a:defRPr sz="1600">
                <a:latin typeface="Lato"/>
                <a:ea typeface="Lato"/>
                <a:cs typeface="Lato"/>
                <a:sym typeface="Lato"/>
              </a:defRPr>
            </a:lvl2pPr>
            <a:lvl3pPr lvl="2" algn="ctr" rtl="0">
              <a:spcBef>
                <a:spcPts val="0"/>
              </a:spcBef>
              <a:spcAft>
                <a:spcPts val="0"/>
              </a:spcAft>
              <a:buNone/>
              <a:defRPr sz="1600">
                <a:latin typeface="Lato"/>
                <a:ea typeface="Lato"/>
                <a:cs typeface="Lato"/>
                <a:sym typeface="Lato"/>
              </a:defRPr>
            </a:lvl3pPr>
            <a:lvl4pPr lvl="3" algn="ctr" rtl="0">
              <a:spcBef>
                <a:spcPts val="0"/>
              </a:spcBef>
              <a:spcAft>
                <a:spcPts val="0"/>
              </a:spcAft>
              <a:buNone/>
              <a:defRPr sz="1600">
                <a:latin typeface="Lato"/>
                <a:ea typeface="Lato"/>
                <a:cs typeface="Lato"/>
                <a:sym typeface="Lato"/>
              </a:defRPr>
            </a:lvl4pPr>
            <a:lvl5pPr lvl="4" algn="ctr" rtl="0">
              <a:spcBef>
                <a:spcPts val="0"/>
              </a:spcBef>
              <a:spcAft>
                <a:spcPts val="0"/>
              </a:spcAft>
              <a:buNone/>
              <a:defRPr sz="1600">
                <a:latin typeface="Lato"/>
                <a:ea typeface="Lato"/>
                <a:cs typeface="Lato"/>
                <a:sym typeface="Lato"/>
              </a:defRPr>
            </a:lvl5pPr>
            <a:lvl6pPr lvl="5" algn="ctr" rtl="0">
              <a:spcBef>
                <a:spcPts val="0"/>
              </a:spcBef>
              <a:spcAft>
                <a:spcPts val="0"/>
              </a:spcAft>
              <a:buNone/>
              <a:defRPr sz="1600">
                <a:latin typeface="Lato"/>
                <a:ea typeface="Lato"/>
                <a:cs typeface="Lato"/>
                <a:sym typeface="Lato"/>
              </a:defRPr>
            </a:lvl6pPr>
            <a:lvl7pPr lvl="6" algn="ctr" rtl="0">
              <a:spcBef>
                <a:spcPts val="0"/>
              </a:spcBef>
              <a:spcAft>
                <a:spcPts val="0"/>
              </a:spcAft>
              <a:buNone/>
              <a:defRPr sz="1600">
                <a:latin typeface="Lato"/>
                <a:ea typeface="Lato"/>
                <a:cs typeface="Lato"/>
                <a:sym typeface="Lato"/>
              </a:defRPr>
            </a:lvl7pPr>
            <a:lvl8pPr lvl="7" algn="ctr" rtl="0">
              <a:spcBef>
                <a:spcPts val="0"/>
              </a:spcBef>
              <a:spcAft>
                <a:spcPts val="0"/>
              </a:spcAft>
              <a:buNone/>
              <a:defRPr sz="1600">
                <a:latin typeface="Lato"/>
                <a:ea typeface="Lato"/>
                <a:cs typeface="Lato"/>
                <a:sym typeface="Lato"/>
              </a:defRPr>
            </a:lvl8pPr>
            <a:lvl9pPr lvl="8" algn="ctr" rtl="0">
              <a:spcBef>
                <a:spcPts val="0"/>
              </a:spcBef>
              <a:spcAft>
                <a:spcPts val="0"/>
              </a:spcAft>
              <a:buNone/>
              <a:defRPr sz="1600">
                <a:latin typeface="Lato"/>
                <a:ea typeface="Lato"/>
                <a:cs typeface="Lato"/>
                <a:sym typeface="Lato"/>
              </a:defRPr>
            </a:lvl9pPr>
          </a:lstStyle>
          <a:p>
            <a:endParaRPr/>
          </a:p>
        </p:txBody>
      </p:sp>
      <p:sp>
        <p:nvSpPr>
          <p:cNvPr id="145" name="Google Shape;145;p16"/>
          <p:cNvSpPr/>
          <p:nvPr/>
        </p:nvSpPr>
        <p:spPr>
          <a:xfrm rot="-6784793" flipH="1">
            <a:off x="-578672" y="4142151"/>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rot="-6783187">
            <a:off x="456372" y="4095607"/>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8437101" flipH="1">
            <a:off x="-598154" y="4165791"/>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
  <p:cSld name="CUSTOM_4">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3152700" y="390525"/>
            <a:ext cx="2838600" cy="5193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atin typeface="Oswald"/>
                <a:ea typeface="Oswald"/>
                <a:cs typeface="Oswald"/>
                <a:sym typeface="Oswald"/>
              </a:defRPr>
            </a:lvl2pPr>
            <a:lvl3pPr lvl="2">
              <a:spcBef>
                <a:spcPts val="0"/>
              </a:spcBef>
              <a:spcAft>
                <a:spcPts val="0"/>
              </a:spcAft>
              <a:buSzPts val="2800"/>
              <a:buNone/>
              <a:defRPr>
                <a:latin typeface="Oswald"/>
                <a:ea typeface="Oswald"/>
                <a:cs typeface="Oswald"/>
                <a:sym typeface="Oswald"/>
              </a:defRPr>
            </a:lvl3pPr>
            <a:lvl4pPr lvl="3">
              <a:spcBef>
                <a:spcPts val="0"/>
              </a:spcBef>
              <a:spcAft>
                <a:spcPts val="0"/>
              </a:spcAft>
              <a:buSzPts val="2800"/>
              <a:buNone/>
              <a:defRPr>
                <a:latin typeface="Oswald"/>
                <a:ea typeface="Oswald"/>
                <a:cs typeface="Oswald"/>
                <a:sym typeface="Oswald"/>
              </a:defRPr>
            </a:lvl4pPr>
            <a:lvl5pPr lvl="4">
              <a:spcBef>
                <a:spcPts val="0"/>
              </a:spcBef>
              <a:spcAft>
                <a:spcPts val="0"/>
              </a:spcAft>
              <a:buSzPts val="2800"/>
              <a:buNone/>
              <a:defRPr>
                <a:latin typeface="Oswald"/>
                <a:ea typeface="Oswald"/>
                <a:cs typeface="Oswald"/>
                <a:sym typeface="Oswald"/>
              </a:defRPr>
            </a:lvl5pPr>
            <a:lvl6pPr lvl="5">
              <a:spcBef>
                <a:spcPts val="0"/>
              </a:spcBef>
              <a:spcAft>
                <a:spcPts val="0"/>
              </a:spcAft>
              <a:buSzPts val="2800"/>
              <a:buNone/>
              <a:defRPr>
                <a:latin typeface="Oswald"/>
                <a:ea typeface="Oswald"/>
                <a:cs typeface="Oswald"/>
                <a:sym typeface="Oswald"/>
              </a:defRPr>
            </a:lvl6pPr>
            <a:lvl7pPr lvl="6">
              <a:spcBef>
                <a:spcPts val="0"/>
              </a:spcBef>
              <a:spcAft>
                <a:spcPts val="0"/>
              </a:spcAft>
              <a:buSzPts val="2800"/>
              <a:buNone/>
              <a:defRPr>
                <a:latin typeface="Oswald"/>
                <a:ea typeface="Oswald"/>
                <a:cs typeface="Oswald"/>
                <a:sym typeface="Oswald"/>
              </a:defRPr>
            </a:lvl7pPr>
            <a:lvl8pPr lvl="7">
              <a:spcBef>
                <a:spcPts val="0"/>
              </a:spcBef>
              <a:spcAft>
                <a:spcPts val="0"/>
              </a:spcAft>
              <a:buSzPts val="2800"/>
              <a:buNone/>
              <a:defRPr>
                <a:latin typeface="Oswald"/>
                <a:ea typeface="Oswald"/>
                <a:cs typeface="Oswald"/>
                <a:sym typeface="Oswald"/>
              </a:defRPr>
            </a:lvl8pPr>
            <a:lvl9pPr lvl="8">
              <a:spcBef>
                <a:spcPts val="0"/>
              </a:spcBef>
              <a:spcAft>
                <a:spcPts val="0"/>
              </a:spcAft>
              <a:buSzPts val="2800"/>
              <a:buNone/>
              <a:defRPr>
                <a:latin typeface="Oswald"/>
                <a:ea typeface="Oswald"/>
                <a:cs typeface="Oswald"/>
                <a:sym typeface="Oswald"/>
              </a:defRPr>
            </a:lvl9pPr>
          </a:lstStyle>
          <a:p>
            <a:endParaRPr/>
          </a:p>
        </p:txBody>
      </p:sp>
      <p:sp>
        <p:nvSpPr>
          <p:cNvPr id="206" name="Google Shape;206;p21"/>
          <p:cNvSpPr txBox="1">
            <a:spLocks noGrp="1"/>
          </p:cNvSpPr>
          <p:nvPr>
            <p:ph type="subTitle" idx="1"/>
          </p:nvPr>
        </p:nvSpPr>
        <p:spPr>
          <a:xfrm>
            <a:off x="997325" y="1839800"/>
            <a:ext cx="13164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207" name="Google Shape;207;p21"/>
          <p:cNvSpPr txBox="1">
            <a:spLocks noGrp="1"/>
          </p:cNvSpPr>
          <p:nvPr>
            <p:ph type="subTitle" idx="2"/>
          </p:nvPr>
        </p:nvSpPr>
        <p:spPr>
          <a:xfrm>
            <a:off x="997325" y="2148500"/>
            <a:ext cx="21294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208" name="Google Shape;208;p21"/>
          <p:cNvSpPr txBox="1">
            <a:spLocks noGrp="1"/>
          </p:cNvSpPr>
          <p:nvPr>
            <p:ph type="subTitle" idx="3"/>
          </p:nvPr>
        </p:nvSpPr>
        <p:spPr>
          <a:xfrm>
            <a:off x="3497500" y="1839800"/>
            <a:ext cx="13164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209" name="Google Shape;209;p21"/>
          <p:cNvSpPr txBox="1">
            <a:spLocks noGrp="1"/>
          </p:cNvSpPr>
          <p:nvPr>
            <p:ph type="subTitle" idx="4"/>
          </p:nvPr>
        </p:nvSpPr>
        <p:spPr>
          <a:xfrm>
            <a:off x="3497500" y="2148500"/>
            <a:ext cx="21294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210" name="Google Shape;210;p21"/>
          <p:cNvSpPr txBox="1">
            <a:spLocks noGrp="1"/>
          </p:cNvSpPr>
          <p:nvPr>
            <p:ph type="subTitle" idx="5"/>
          </p:nvPr>
        </p:nvSpPr>
        <p:spPr>
          <a:xfrm>
            <a:off x="5997675" y="1839800"/>
            <a:ext cx="13164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211" name="Google Shape;211;p21"/>
          <p:cNvSpPr txBox="1">
            <a:spLocks noGrp="1"/>
          </p:cNvSpPr>
          <p:nvPr>
            <p:ph type="subTitle" idx="6"/>
          </p:nvPr>
        </p:nvSpPr>
        <p:spPr>
          <a:xfrm>
            <a:off x="5997675" y="2148500"/>
            <a:ext cx="21294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212" name="Google Shape;212;p21"/>
          <p:cNvSpPr txBox="1">
            <a:spLocks noGrp="1"/>
          </p:cNvSpPr>
          <p:nvPr>
            <p:ph type="subTitle" idx="7"/>
          </p:nvPr>
        </p:nvSpPr>
        <p:spPr>
          <a:xfrm>
            <a:off x="997325" y="3202375"/>
            <a:ext cx="13164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213" name="Google Shape;213;p21"/>
          <p:cNvSpPr txBox="1">
            <a:spLocks noGrp="1"/>
          </p:cNvSpPr>
          <p:nvPr>
            <p:ph type="subTitle" idx="8"/>
          </p:nvPr>
        </p:nvSpPr>
        <p:spPr>
          <a:xfrm>
            <a:off x="997325" y="3511075"/>
            <a:ext cx="21294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214" name="Google Shape;214;p21"/>
          <p:cNvSpPr txBox="1">
            <a:spLocks noGrp="1"/>
          </p:cNvSpPr>
          <p:nvPr>
            <p:ph type="subTitle" idx="9"/>
          </p:nvPr>
        </p:nvSpPr>
        <p:spPr>
          <a:xfrm>
            <a:off x="3497500" y="3202375"/>
            <a:ext cx="13164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215" name="Google Shape;215;p21"/>
          <p:cNvSpPr txBox="1">
            <a:spLocks noGrp="1"/>
          </p:cNvSpPr>
          <p:nvPr>
            <p:ph type="subTitle" idx="13"/>
          </p:nvPr>
        </p:nvSpPr>
        <p:spPr>
          <a:xfrm>
            <a:off x="3497500" y="3511075"/>
            <a:ext cx="21294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216" name="Google Shape;216;p21"/>
          <p:cNvSpPr txBox="1">
            <a:spLocks noGrp="1"/>
          </p:cNvSpPr>
          <p:nvPr>
            <p:ph type="subTitle" idx="14"/>
          </p:nvPr>
        </p:nvSpPr>
        <p:spPr>
          <a:xfrm>
            <a:off x="5997675" y="3202375"/>
            <a:ext cx="13164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217" name="Google Shape;217;p21"/>
          <p:cNvSpPr txBox="1">
            <a:spLocks noGrp="1"/>
          </p:cNvSpPr>
          <p:nvPr>
            <p:ph type="subTitle" idx="15"/>
          </p:nvPr>
        </p:nvSpPr>
        <p:spPr>
          <a:xfrm>
            <a:off x="5997675" y="3511075"/>
            <a:ext cx="21294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218" name="Google Shape;218;p21"/>
          <p:cNvSpPr/>
          <p:nvPr/>
        </p:nvSpPr>
        <p:spPr>
          <a:xfrm rot="2403701">
            <a:off x="-780947" y="4345721"/>
            <a:ext cx="2208790" cy="1153258"/>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4617780" flipH="1">
            <a:off x="240630" y="4438401"/>
            <a:ext cx="638354" cy="638354"/>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4369112" flipH="1">
            <a:off x="8123105" y="23874"/>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rot="4370985">
            <a:off x="8212335" y="524537"/>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rot="2716857" flipH="1">
            <a:off x="8066957" y="-53120"/>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5">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1445350" y="388150"/>
            <a:ext cx="6253200" cy="52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2"/>
          <p:cNvSpPr txBox="1">
            <a:spLocks noGrp="1"/>
          </p:cNvSpPr>
          <p:nvPr>
            <p:ph type="body" idx="1"/>
          </p:nvPr>
        </p:nvSpPr>
        <p:spPr>
          <a:xfrm>
            <a:off x="2599200" y="1601275"/>
            <a:ext cx="3945600" cy="2990700"/>
          </a:xfrm>
          <a:prstGeom prst="rect">
            <a:avLst/>
          </a:prstGeom>
        </p:spPr>
        <p:txBody>
          <a:bodyPr spcFirstLastPara="1" wrap="square" lIns="91425" tIns="91425" rIns="91425" bIns="91425" anchor="t" anchorCtr="0">
            <a:noAutofit/>
          </a:bodyPr>
          <a:lstStyle>
            <a:lvl1pPr marL="457200" marR="38100" lvl="0" indent="-317500">
              <a:lnSpc>
                <a:spcPct val="128571"/>
              </a:lnSpc>
              <a:spcBef>
                <a:spcPts val="0"/>
              </a:spcBef>
              <a:spcAft>
                <a:spcPts val="0"/>
              </a:spcAft>
              <a:buSzPts val="1400"/>
              <a:buFont typeface="Lato Black"/>
              <a:buAutoNum type="arabicPeriod"/>
              <a:defRPr>
                <a:latin typeface="Lato"/>
                <a:ea typeface="Lato"/>
                <a:cs typeface="Lato"/>
                <a:sym typeface="Lato"/>
              </a:defRPr>
            </a:lvl1pPr>
            <a:lvl2pPr marL="914400" lvl="1" indent="-317500">
              <a:spcBef>
                <a:spcPts val="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226" name="Google Shape;226;p22"/>
          <p:cNvSpPr/>
          <p:nvPr/>
        </p:nvSpPr>
        <p:spPr>
          <a:xfrm rot="8565322">
            <a:off x="6920077" y="3790171"/>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8353947">
            <a:off x="6937069" y="3694179"/>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rot="8565322">
            <a:off x="-904223" y="-1413879"/>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8353947">
            <a:off x="-887231" y="-1509871"/>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7_2">
    <p:spTree>
      <p:nvGrpSpPr>
        <p:cNvPr id="1" name="Shape 250"/>
        <p:cNvGrpSpPr/>
        <p:nvPr/>
      </p:nvGrpSpPr>
      <p:grpSpPr>
        <a:xfrm>
          <a:off x="0" y="0"/>
          <a:ext cx="0" cy="0"/>
          <a:chOff x="0" y="0"/>
          <a:chExt cx="0" cy="0"/>
        </a:xfrm>
      </p:grpSpPr>
      <p:sp>
        <p:nvSpPr>
          <p:cNvPr id="251" name="Google Shape;251;p25"/>
          <p:cNvSpPr/>
          <p:nvPr/>
        </p:nvSpPr>
        <p:spPr>
          <a:xfrm rot="8565215">
            <a:off x="5551060" y="1325706"/>
            <a:ext cx="6444369" cy="470041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rot="8353851">
            <a:off x="5580951" y="1155935"/>
            <a:ext cx="6443273" cy="469995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253"/>
        <p:cNvGrpSpPr/>
        <p:nvPr/>
      </p:nvGrpSpPr>
      <p:grpSpPr>
        <a:xfrm>
          <a:off x="0" y="0"/>
          <a:ext cx="0" cy="0"/>
          <a:chOff x="0" y="0"/>
          <a:chExt cx="0" cy="0"/>
        </a:xfrm>
      </p:grpSpPr>
      <p:sp>
        <p:nvSpPr>
          <p:cNvPr id="254" name="Google Shape;254;p26"/>
          <p:cNvSpPr/>
          <p:nvPr/>
        </p:nvSpPr>
        <p:spPr>
          <a:xfrm rot="8565322">
            <a:off x="6920077" y="3790171"/>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8353947">
            <a:off x="6937069" y="3694179"/>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rot="8565322">
            <a:off x="-904223" y="-1413879"/>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8353947">
            <a:off x="-887231" y="-1509871"/>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1000"/>
            <a:ext cx="7704000" cy="5523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20124D"/>
              </a:buClr>
              <a:buSzPts val="3500"/>
              <a:buFont typeface="Oswald SemiBold"/>
              <a:buNone/>
              <a:defRPr sz="3500">
                <a:solidFill>
                  <a:srgbClr val="20124D"/>
                </a:solidFill>
                <a:latin typeface="Oswald SemiBold"/>
                <a:ea typeface="Oswald SemiBold"/>
                <a:cs typeface="Oswald SemiBold"/>
                <a:sym typeface="Oswald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20124D"/>
              </a:buClr>
              <a:buSzPts val="1400"/>
              <a:buFont typeface="Oswald"/>
              <a:buChar char="●"/>
              <a:defRPr>
                <a:solidFill>
                  <a:srgbClr val="20124D"/>
                </a:solidFill>
                <a:latin typeface="Oswald"/>
                <a:ea typeface="Oswald"/>
                <a:cs typeface="Oswald"/>
                <a:sym typeface="Oswald"/>
              </a:defRPr>
            </a:lvl1pPr>
            <a:lvl2pPr marL="914400" lvl="1"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2pPr>
            <a:lvl3pPr marL="1371600" lvl="2"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3pPr>
            <a:lvl4pPr marL="1828800" lvl="3"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4pPr>
            <a:lvl5pPr marL="2286000" lvl="4"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5pPr>
            <a:lvl6pPr marL="2743200" lvl="5"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6pPr>
            <a:lvl7pPr marL="3200400" lvl="6"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7pPr>
            <a:lvl8pPr marL="3657600" lvl="7"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8pPr>
            <a:lvl9pPr marL="4114800" lvl="8" indent="-317500">
              <a:lnSpc>
                <a:spcPct val="100000"/>
              </a:lnSpc>
              <a:spcBef>
                <a:spcPts val="1600"/>
              </a:spcBef>
              <a:spcAft>
                <a:spcPts val="1600"/>
              </a:spcAft>
              <a:buClr>
                <a:srgbClr val="20124D"/>
              </a:buClr>
              <a:buSzPts val="1400"/>
              <a:buFont typeface="Oswald"/>
              <a:buChar char="■"/>
              <a:defRPr>
                <a:solidFill>
                  <a:srgbClr val="20124D"/>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1" r:id="rId4"/>
    <p:sldLayoutId id="2147483662" r:id="rId5"/>
    <p:sldLayoutId id="2147483667" r:id="rId6"/>
    <p:sldLayoutId id="2147483668"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5"/>
        <p:cNvGrpSpPr/>
        <p:nvPr/>
      </p:nvGrpSpPr>
      <p:grpSpPr>
        <a:xfrm>
          <a:off x="0" y="0"/>
          <a:ext cx="0" cy="0"/>
          <a:chOff x="0" y="0"/>
          <a:chExt cx="0" cy="0"/>
        </a:xfrm>
      </p:grpSpPr>
      <p:sp>
        <p:nvSpPr>
          <p:cNvPr id="296" name="Google Shape;296;p33"/>
          <p:cNvSpPr txBox="1">
            <a:spLocks noGrp="1"/>
          </p:cNvSpPr>
          <p:nvPr>
            <p:ph type="ctrTitle"/>
          </p:nvPr>
        </p:nvSpPr>
        <p:spPr>
          <a:xfrm>
            <a:off x="657685" y="1726510"/>
            <a:ext cx="3445800" cy="13330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dirty="0" smtClean="0"/>
              <a:t>Making Street Hail Easier</a:t>
            </a:r>
            <a:endParaRPr dirty="0">
              <a:solidFill>
                <a:srgbClr val="20124D"/>
              </a:solidFill>
            </a:endParaRPr>
          </a:p>
        </p:txBody>
      </p:sp>
      <p:sp>
        <p:nvSpPr>
          <p:cNvPr id="297" name="Google Shape;297;p33"/>
          <p:cNvSpPr txBox="1">
            <a:spLocks noGrp="1"/>
          </p:cNvSpPr>
          <p:nvPr>
            <p:ph type="subTitle" idx="1"/>
          </p:nvPr>
        </p:nvSpPr>
        <p:spPr>
          <a:xfrm>
            <a:off x="666200" y="3074800"/>
            <a:ext cx="3601086" cy="68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An Analysis of Taxi Availability in Singapore</a:t>
            </a:r>
            <a:endParaRPr sz="1400" dirty="0"/>
          </a:p>
        </p:txBody>
      </p:sp>
      <p:grpSp>
        <p:nvGrpSpPr>
          <p:cNvPr id="298" name="Google Shape;298;p33"/>
          <p:cNvGrpSpPr/>
          <p:nvPr/>
        </p:nvGrpSpPr>
        <p:grpSpPr>
          <a:xfrm>
            <a:off x="4774930" y="1147927"/>
            <a:ext cx="4078127" cy="2609228"/>
            <a:chOff x="4774930" y="1147927"/>
            <a:chExt cx="4078127" cy="2609228"/>
          </a:xfrm>
        </p:grpSpPr>
        <p:grpSp>
          <p:nvGrpSpPr>
            <p:cNvPr id="299" name="Google Shape;299;p33"/>
            <p:cNvGrpSpPr/>
            <p:nvPr/>
          </p:nvGrpSpPr>
          <p:grpSpPr>
            <a:xfrm flipH="1">
              <a:off x="4774930" y="2423427"/>
              <a:ext cx="3721114" cy="1333728"/>
              <a:chOff x="5443311" y="2503600"/>
              <a:chExt cx="3432129" cy="1192106"/>
            </a:xfrm>
          </p:grpSpPr>
          <p:sp>
            <p:nvSpPr>
              <p:cNvPr id="300" name="Google Shape;300;p33"/>
              <p:cNvSpPr/>
              <p:nvPr/>
            </p:nvSpPr>
            <p:spPr>
              <a:xfrm>
                <a:off x="6650156" y="3167608"/>
                <a:ext cx="523052" cy="528098"/>
              </a:xfrm>
              <a:custGeom>
                <a:avLst/>
                <a:gdLst/>
                <a:ahLst/>
                <a:cxnLst/>
                <a:rect l="l" t="t" r="r" b="b"/>
                <a:pathLst>
                  <a:path w="32855" h="33172" extrusionOk="0">
                    <a:moveTo>
                      <a:pt x="12830" y="0"/>
                    </a:moveTo>
                    <a:cubicBezTo>
                      <a:pt x="5731" y="0"/>
                      <a:pt x="1" y="7418"/>
                      <a:pt x="1" y="16586"/>
                    </a:cubicBezTo>
                    <a:cubicBezTo>
                      <a:pt x="1" y="25754"/>
                      <a:pt x="5731" y="33172"/>
                      <a:pt x="12830" y="33172"/>
                    </a:cubicBezTo>
                    <a:lnTo>
                      <a:pt x="20025" y="33172"/>
                    </a:lnTo>
                    <a:cubicBezTo>
                      <a:pt x="27124" y="33172"/>
                      <a:pt x="32855" y="25754"/>
                      <a:pt x="32855" y="16586"/>
                    </a:cubicBezTo>
                    <a:cubicBezTo>
                      <a:pt x="32855" y="7418"/>
                      <a:pt x="27124" y="0"/>
                      <a:pt x="20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8082074" y="3167608"/>
                <a:ext cx="522542" cy="528098"/>
              </a:xfrm>
              <a:custGeom>
                <a:avLst/>
                <a:gdLst/>
                <a:ahLst/>
                <a:cxnLst/>
                <a:rect l="l" t="t" r="r" b="b"/>
                <a:pathLst>
                  <a:path w="32823" h="33172" extrusionOk="0">
                    <a:moveTo>
                      <a:pt x="12798" y="0"/>
                    </a:moveTo>
                    <a:cubicBezTo>
                      <a:pt x="5731" y="0"/>
                      <a:pt x="1" y="7418"/>
                      <a:pt x="1" y="16586"/>
                    </a:cubicBezTo>
                    <a:cubicBezTo>
                      <a:pt x="1" y="25754"/>
                      <a:pt x="5731" y="33172"/>
                      <a:pt x="12798" y="33172"/>
                    </a:cubicBezTo>
                    <a:lnTo>
                      <a:pt x="20025" y="33172"/>
                    </a:lnTo>
                    <a:cubicBezTo>
                      <a:pt x="27092" y="33172"/>
                      <a:pt x="32822" y="25754"/>
                      <a:pt x="32822" y="16586"/>
                    </a:cubicBezTo>
                    <a:cubicBezTo>
                      <a:pt x="32822" y="7418"/>
                      <a:pt x="27092" y="0"/>
                      <a:pt x="20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7009035" y="3103729"/>
                <a:ext cx="846387" cy="378100"/>
              </a:xfrm>
              <a:custGeom>
                <a:avLst/>
                <a:gdLst/>
                <a:ahLst/>
                <a:cxnLst/>
                <a:rect l="l" t="t" r="r" b="b"/>
                <a:pathLst>
                  <a:path w="53165" h="23750" extrusionOk="0">
                    <a:moveTo>
                      <a:pt x="0" y="1"/>
                    </a:moveTo>
                    <a:lnTo>
                      <a:pt x="0" y="23750"/>
                    </a:lnTo>
                    <a:lnTo>
                      <a:pt x="53164" y="23750"/>
                    </a:lnTo>
                    <a:lnTo>
                      <a:pt x="5316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7272606" y="3179263"/>
                <a:ext cx="398366" cy="515951"/>
              </a:xfrm>
              <a:custGeom>
                <a:avLst/>
                <a:gdLst/>
                <a:ahLst/>
                <a:cxnLst/>
                <a:rect l="l" t="t" r="r" b="b"/>
                <a:pathLst>
                  <a:path w="25023" h="32409" extrusionOk="0">
                    <a:moveTo>
                      <a:pt x="12511" y="0"/>
                    </a:moveTo>
                    <a:cubicBezTo>
                      <a:pt x="5603" y="0"/>
                      <a:pt x="0" y="7259"/>
                      <a:pt x="0" y="16204"/>
                    </a:cubicBezTo>
                    <a:cubicBezTo>
                      <a:pt x="0" y="25150"/>
                      <a:pt x="5603" y="32408"/>
                      <a:pt x="12511" y="32408"/>
                    </a:cubicBezTo>
                    <a:cubicBezTo>
                      <a:pt x="19419" y="32408"/>
                      <a:pt x="25022" y="25150"/>
                      <a:pt x="25022" y="16204"/>
                    </a:cubicBezTo>
                    <a:cubicBezTo>
                      <a:pt x="25022" y="7259"/>
                      <a:pt x="19419" y="0"/>
                      <a:pt x="125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7359778" y="3179263"/>
                <a:ext cx="226558" cy="515951"/>
              </a:xfrm>
              <a:custGeom>
                <a:avLst/>
                <a:gdLst/>
                <a:ahLst/>
                <a:cxnLst/>
                <a:rect l="l" t="t" r="r" b="b"/>
                <a:pathLst>
                  <a:path w="14231" h="32409" extrusionOk="0">
                    <a:moveTo>
                      <a:pt x="1" y="0"/>
                    </a:moveTo>
                    <a:lnTo>
                      <a:pt x="1" y="32408"/>
                    </a:lnTo>
                    <a:lnTo>
                      <a:pt x="7036" y="32408"/>
                    </a:lnTo>
                    <a:lnTo>
                      <a:pt x="14231" y="25213"/>
                    </a:lnTo>
                    <a:lnTo>
                      <a:pt x="7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7160070" y="3179263"/>
                <a:ext cx="398876" cy="515951"/>
              </a:xfrm>
              <a:custGeom>
                <a:avLst/>
                <a:gdLst/>
                <a:ahLst/>
                <a:cxnLst/>
                <a:rect l="l" t="t" r="r" b="b"/>
                <a:pathLst>
                  <a:path w="25055" h="32409" extrusionOk="0">
                    <a:moveTo>
                      <a:pt x="12544" y="0"/>
                    </a:moveTo>
                    <a:cubicBezTo>
                      <a:pt x="5636" y="0"/>
                      <a:pt x="1" y="7259"/>
                      <a:pt x="1" y="16204"/>
                    </a:cubicBezTo>
                    <a:cubicBezTo>
                      <a:pt x="1" y="25150"/>
                      <a:pt x="5636" y="32408"/>
                      <a:pt x="12544" y="32408"/>
                    </a:cubicBezTo>
                    <a:cubicBezTo>
                      <a:pt x="19452" y="32408"/>
                      <a:pt x="25055" y="25150"/>
                      <a:pt x="25055" y="16204"/>
                    </a:cubicBezTo>
                    <a:cubicBezTo>
                      <a:pt x="25055" y="7259"/>
                      <a:pt x="19452" y="0"/>
                      <a:pt x="1254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7249790" y="3301416"/>
                <a:ext cx="192600" cy="261024"/>
              </a:xfrm>
              <a:custGeom>
                <a:avLst/>
                <a:gdLst/>
                <a:ahLst/>
                <a:cxnLst/>
                <a:rect l="l" t="t" r="r" b="b"/>
                <a:pathLst>
                  <a:path w="12098" h="16396" extrusionOk="0">
                    <a:moveTo>
                      <a:pt x="6049" y="1"/>
                    </a:moveTo>
                    <a:cubicBezTo>
                      <a:pt x="2707" y="1"/>
                      <a:pt x="1" y="3662"/>
                      <a:pt x="1" y="8182"/>
                    </a:cubicBezTo>
                    <a:cubicBezTo>
                      <a:pt x="1" y="12703"/>
                      <a:pt x="2707" y="16395"/>
                      <a:pt x="6049" y="16395"/>
                    </a:cubicBezTo>
                    <a:cubicBezTo>
                      <a:pt x="9360" y="16395"/>
                      <a:pt x="12098" y="12703"/>
                      <a:pt x="12098" y="8182"/>
                    </a:cubicBezTo>
                    <a:cubicBezTo>
                      <a:pt x="12098" y="3662"/>
                      <a:pt x="9360" y="1"/>
                      <a:pt x="6049" y="1"/>
                    </a:cubicBezTo>
                    <a:close/>
                  </a:path>
                </a:pathLst>
              </a:custGeom>
              <a:solidFill>
                <a:srgbClr val="B8B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7294403" y="3301416"/>
                <a:ext cx="192600" cy="261024"/>
              </a:xfrm>
              <a:custGeom>
                <a:avLst/>
                <a:gdLst/>
                <a:ahLst/>
                <a:cxnLst/>
                <a:rect l="l" t="t" r="r" b="b"/>
                <a:pathLst>
                  <a:path w="12098" h="16396" extrusionOk="0">
                    <a:moveTo>
                      <a:pt x="6049" y="1"/>
                    </a:moveTo>
                    <a:cubicBezTo>
                      <a:pt x="2706" y="1"/>
                      <a:pt x="0" y="3662"/>
                      <a:pt x="0" y="8182"/>
                    </a:cubicBezTo>
                    <a:cubicBezTo>
                      <a:pt x="0" y="12703"/>
                      <a:pt x="2706" y="16395"/>
                      <a:pt x="6049" y="16395"/>
                    </a:cubicBezTo>
                    <a:cubicBezTo>
                      <a:pt x="9391" y="16395"/>
                      <a:pt x="12097" y="12703"/>
                      <a:pt x="12097" y="8182"/>
                    </a:cubicBezTo>
                    <a:cubicBezTo>
                      <a:pt x="12097" y="3662"/>
                      <a:pt x="9391" y="1"/>
                      <a:pt x="6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5577627" y="3103729"/>
                <a:ext cx="845877" cy="378100"/>
              </a:xfrm>
              <a:custGeom>
                <a:avLst/>
                <a:gdLst/>
                <a:ahLst/>
                <a:cxnLst/>
                <a:rect l="l" t="t" r="r" b="b"/>
                <a:pathLst>
                  <a:path w="53133" h="23750" extrusionOk="0">
                    <a:moveTo>
                      <a:pt x="0" y="1"/>
                    </a:moveTo>
                    <a:lnTo>
                      <a:pt x="0" y="23750"/>
                    </a:lnTo>
                    <a:lnTo>
                      <a:pt x="53133" y="23750"/>
                    </a:lnTo>
                    <a:lnTo>
                      <a:pt x="531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5840689" y="3179263"/>
                <a:ext cx="398876" cy="515951"/>
              </a:xfrm>
              <a:custGeom>
                <a:avLst/>
                <a:gdLst/>
                <a:ahLst/>
                <a:cxnLst/>
                <a:rect l="l" t="t" r="r" b="b"/>
                <a:pathLst>
                  <a:path w="25055" h="32409" extrusionOk="0">
                    <a:moveTo>
                      <a:pt x="12512" y="0"/>
                    </a:moveTo>
                    <a:cubicBezTo>
                      <a:pt x="5604" y="0"/>
                      <a:pt x="1" y="7259"/>
                      <a:pt x="1" y="16204"/>
                    </a:cubicBezTo>
                    <a:cubicBezTo>
                      <a:pt x="1" y="25150"/>
                      <a:pt x="5604" y="32408"/>
                      <a:pt x="12512" y="32408"/>
                    </a:cubicBezTo>
                    <a:cubicBezTo>
                      <a:pt x="19452" y="32408"/>
                      <a:pt x="25055" y="25150"/>
                      <a:pt x="25055" y="16204"/>
                    </a:cubicBezTo>
                    <a:cubicBezTo>
                      <a:pt x="25055" y="7259"/>
                      <a:pt x="19452" y="0"/>
                      <a:pt x="125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5927877" y="3179263"/>
                <a:ext cx="227067" cy="515951"/>
              </a:xfrm>
              <a:custGeom>
                <a:avLst/>
                <a:gdLst/>
                <a:ahLst/>
                <a:cxnLst/>
                <a:rect l="l" t="t" r="r" b="b"/>
                <a:pathLst>
                  <a:path w="14263" h="32409" extrusionOk="0">
                    <a:moveTo>
                      <a:pt x="0" y="0"/>
                    </a:moveTo>
                    <a:lnTo>
                      <a:pt x="0" y="32408"/>
                    </a:lnTo>
                    <a:lnTo>
                      <a:pt x="7036" y="32408"/>
                    </a:lnTo>
                    <a:lnTo>
                      <a:pt x="14262" y="25213"/>
                    </a:lnTo>
                    <a:lnTo>
                      <a:pt x="7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5728678" y="3179263"/>
                <a:ext cx="398366" cy="515951"/>
              </a:xfrm>
              <a:custGeom>
                <a:avLst/>
                <a:gdLst/>
                <a:ahLst/>
                <a:cxnLst/>
                <a:rect l="l" t="t" r="r" b="b"/>
                <a:pathLst>
                  <a:path w="25023" h="32409" extrusionOk="0">
                    <a:moveTo>
                      <a:pt x="12511" y="0"/>
                    </a:moveTo>
                    <a:cubicBezTo>
                      <a:pt x="5603" y="0"/>
                      <a:pt x="0" y="7259"/>
                      <a:pt x="0" y="16204"/>
                    </a:cubicBezTo>
                    <a:cubicBezTo>
                      <a:pt x="0" y="25150"/>
                      <a:pt x="5603" y="32408"/>
                      <a:pt x="12511" y="32408"/>
                    </a:cubicBezTo>
                    <a:cubicBezTo>
                      <a:pt x="19419" y="32408"/>
                      <a:pt x="25022" y="25150"/>
                      <a:pt x="25022" y="16204"/>
                    </a:cubicBezTo>
                    <a:cubicBezTo>
                      <a:pt x="25022" y="7259"/>
                      <a:pt x="19419" y="0"/>
                      <a:pt x="12511"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5816113" y="3316541"/>
                <a:ext cx="192600" cy="261024"/>
              </a:xfrm>
              <a:custGeom>
                <a:avLst/>
                <a:gdLst/>
                <a:ahLst/>
                <a:cxnLst/>
                <a:rect l="l" t="t" r="r" b="b"/>
                <a:pathLst>
                  <a:path w="12098" h="16396" extrusionOk="0">
                    <a:moveTo>
                      <a:pt x="6049" y="1"/>
                    </a:moveTo>
                    <a:cubicBezTo>
                      <a:pt x="2706" y="1"/>
                      <a:pt x="0" y="3662"/>
                      <a:pt x="0" y="8182"/>
                    </a:cubicBezTo>
                    <a:cubicBezTo>
                      <a:pt x="0" y="12703"/>
                      <a:pt x="2706" y="16395"/>
                      <a:pt x="6049" y="16395"/>
                    </a:cubicBezTo>
                    <a:cubicBezTo>
                      <a:pt x="9391" y="16395"/>
                      <a:pt x="12097" y="12703"/>
                      <a:pt x="12097" y="8182"/>
                    </a:cubicBezTo>
                    <a:cubicBezTo>
                      <a:pt x="12097" y="3662"/>
                      <a:pt x="9391" y="1"/>
                      <a:pt x="6049" y="1"/>
                    </a:cubicBezTo>
                    <a:close/>
                  </a:path>
                </a:pathLst>
              </a:custGeom>
              <a:solidFill>
                <a:srgbClr val="B8B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5862486" y="3301416"/>
                <a:ext cx="192600" cy="261024"/>
              </a:xfrm>
              <a:custGeom>
                <a:avLst/>
                <a:gdLst/>
                <a:ahLst/>
                <a:cxnLst/>
                <a:rect l="l" t="t" r="r" b="b"/>
                <a:pathLst>
                  <a:path w="12098" h="16396" extrusionOk="0">
                    <a:moveTo>
                      <a:pt x="6049" y="1"/>
                    </a:moveTo>
                    <a:cubicBezTo>
                      <a:pt x="2738" y="1"/>
                      <a:pt x="1" y="3662"/>
                      <a:pt x="1" y="8182"/>
                    </a:cubicBezTo>
                    <a:cubicBezTo>
                      <a:pt x="1" y="12703"/>
                      <a:pt x="2738" y="16395"/>
                      <a:pt x="6049" y="16395"/>
                    </a:cubicBezTo>
                    <a:cubicBezTo>
                      <a:pt x="9392" y="16395"/>
                      <a:pt x="12098" y="12703"/>
                      <a:pt x="12098" y="8182"/>
                    </a:cubicBezTo>
                    <a:cubicBezTo>
                      <a:pt x="12098" y="3662"/>
                      <a:pt x="9392" y="1"/>
                      <a:pt x="6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5443311" y="2627186"/>
                <a:ext cx="3432129" cy="855095"/>
              </a:xfrm>
              <a:custGeom>
                <a:avLst/>
                <a:gdLst/>
                <a:ahLst/>
                <a:cxnLst/>
                <a:rect l="l" t="t" r="r" b="b"/>
                <a:pathLst>
                  <a:path w="215586" h="53712" extrusionOk="0">
                    <a:moveTo>
                      <a:pt x="118190" y="0"/>
                    </a:moveTo>
                    <a:cubicBezTo>
                      <a:pt x="117929" y="0"/>
                      <a:pt x="117668" y="2"/>
                      <a:pt x="117407" y="6"/>
                    </a:cubicBezTo>
                    <a:lnTo>
                      <a:pt x="55998" y="325"/>
                    </a:lnTo>
                    <a:cubicBezTo>
                      <a:pt x="46224" y="325"/>
                      <a:pt x="19515" y="16751"/>
                      <a:pt x="19515" y="16751"/>
                    </a:cubicBezTo>
                    <a:cubicBezTo>
                      <a:pt x="19127" y="16746"/>
                      <a:pt x="18739" y="16743"/>
                      <a:pt x="18351" y="16743"/>
                    </a:cubicBezTo>
                    <a:cubicBezTo>
                      <a:pt x="14511" y="16743"/>
                      <a:pt x="10696" y="17027"/>
                      <a:pt x="6908" y="17547"/>
                    </a:cubicBezTo>
                    <a:cubicBezTo>
                      <a:pt x="2929" y="18120"/>
                      <a:pt x="0" y="21527"/>
                      <a:pt x="0" y="25538"/>
                    </a:cubicBezTo>
                    <a:lnTo>
                      <a:pt x="0" y="53680"/>
                    </a:lnTo>
                    <a:lnTo>
                      <a:pt x="0" y="53712"/>
                    </a:lnTo>
                    <a:lnTo>
                      <a:pt x="16077" y="53712"/>
                    </a:lnTo>
                    <a:cubicBezTo>
                      <a:pt x="16077" y="53712"/>
                      <a:pt x="14867" y="34547"/>
                      <a:pt x="30466" y="33815"/>
                    </a:cubicBezTo>
                    <a:cubicBezTo>
                      <a:pt x="30738" y="33802"/>
                      <a:pt x="31005" y="33796"/>
                      <a:pt x="31268" y="33796"/>
                    </a:cubicBezTo>
                    <a:cubicBezTo>
                      <a:pt x="46057" y="33796"/>
                      <a:pt x="45842" y="53712"/>
                      <a:pt x="45842" y="53712"/>
                    </a:cubicBezTo>
                    <a:lnTo>
                      <a:pt x="106138" y="53712"/>
                    </a:lnTo>
                    <a:cubicBezTo>
                      <a:pt x="105437" y="46740"/>
                      <a:pt x="108525" y="32860"/>
                      <a:pt x="120049" y="32860"/>
                    </a:cubicBezTo>
                    <a:cubicBezTo>
                      <a:pt x="131606" y="32860"/>
                      <a:pt x="135171" y="44193"/>
                      <a:pt x="135171" y="44193"/>
                    </a:cubicBezTo>
                    <a:lnTo>
                      <a:pt x="215045" y="44193"/>
                    </a:lnTo>
                    <a:cubicBezTo>
                      <a:pt x="215045" y="44193"/>
                      <a:pt x="215586" y="38813"/>
                      <a:pt x="213962" y="33910"/>
                    </a:cubicBezTo>
                    <a:cubicBezTo>
                      <a:pt x="212339" y="29008"/>
                      <a:pt x="204794" y="26970"/>
                      <a:pt x="204794" y="26970"/>
                    </a:cubicBezTo>
                    <a:lnTo>
                      <a:pt x="168438" y="19012"/>
                    </a:lnTo>
                    <a:lnTo>
                      <a:pt x="141092" y="5418"/>
                    </a:lnTo>
                    <a:cubicBezTo>
                      <a:pt x="133972" y="1874"/>
                      <a:pt x="126136" y="0"/>
                      <a:pt x="11819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6501653" y="2503600"/>
                <a:ext cx="494157" cy="128745"/>
              </a:xfrm>
              <a:custGeom>
                <a:avLst/>
                <a:gdLst/>
                <a:ahLst/>
                <a:cxnLst/>
                <a:rect l="l" t="t" r="r" b="b"/>
                <a:pathLst>
                  <a:path w="31040" h="8087" extrusionOk="0">
                    <a:moveTo>
                      <a:pt x="3630" y="1"/>
                    </a:moveTo>
                    <a:cubicBezTo>
                      <a:pt x="1624" y="1"/>
                      <a:pt x="0" y="1592"/>
                      <a:pt x="32" y="3598"/>
                    </a:cubicBezTo>
                    <a:lnTo>
                      <a:pt x="32" y="8087"/>
                    </a:lnTo>
                    <a:lnTo>
                      <a:pt x="31039" y="8087"/>
                    </a:lnTo>
                    <a:lnTo>
                      <a:pt x="31039" y="3566"/>
                    </a:lnTo>
                    <a:cubicBezTo>
                      <a:pt x="31039" y="1592"/>
                      <a:pt x="29416" y="1"/>
                      <a:pt x="274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6575658" y="2503600"/>
                <a:ext cx="493647" cy="128745"/>
              </a:xfrm>
              <a:custGeom>
                <a:avLst/>
                <a:gdLst/>
                <a:ahLst/>
                <a:cxnLst/>
                <a:rect l="l" t="t" r="r" b="b"/>
                <a:pathLst>
                  <a:path w="31008" h="8087" extrusionOk="0">
                    <a:moveTo>
                      <a:pt x="3598" y="1"/>
                    </a:moveTo>
                    <a:cubicBezTo>
                      <a:pt x="1624" y="1"/>
                      <a:pt x="0" y="1592"/>
                      <a:pt x="0" y="3598"/>
                    </a:cubicBezTo>
                    <a:lnTo>
                      <a:pt x="0" y="8087"/>
                    </a:lnTo>
                    <a:lnTo>
                      <a:pt x="31007" y="8087"/>
                    </a:lnTo>
                    <a:lnTo>
                      <a:pt x="31007" y="3566"/>
                    </a:lnTo>
                    <a:cubicBezTo>
                      <a:pt x="31007" y="1592"/>
                      <a:pt x="29416" y="1"/>
                      <a:pt x="27410" y="1"/>
                    </a:cubicBezTo>
                    <a:close/>
                  </a:path>
                </a:pathLst>
              </a:custGeom>
              <a:solidFill>
                <a:srgbClr val="CF8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6688178" y="2532498"/>
                <a:ext cx="60321" cy="70971"/>
              </a:xfrm>
              <a:custGeom>
                <a:avLst/>
                <a:gdLst/>
                <a:ahLst/>
                <a:cxnLst/>
                <a:rect l="l" t="t" r="r" b="b"/>
                <a:pathLst>
                  <a:path w="3789" h="4458" extrusionOk="0">
                    <a:moveTo>
                      <a:pt x="1" y="0"/>
                    </a:moveTo>
                    <a:lnTo>
                      <a:pt x="1" y="701"/>
                    </a:lnTo>
                    <a:lnTo>
                      <a:pt x="1465" y="701"/>
                    </a:lnTo>
                    <a:lnTo>
                      <a:pt x="1497" y="4457"/>
                    </a:lnTo>
                    <a:lnTo>
                      <a:pt x="2325" y="4457"/>
                    </a:lnTo>
                    <a:lnTo>
                      <a:pt x="2325" y="701"/>
                    </a:lnTo>
                    <a:lnTo>
                      <a:pt x="3789" y="701"/>
                    </a:lnTo>
                    <a:lnTo>
                      <a:pt x="37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6752041" y="2532498"/>
                <a:ext cx="77053" cy="70971"/>
              </a:xfrm>
              <a:custGeom>
                <a:avLst/>
                <a:gdLst/>
                <a:ahLst/>
                <a:cxnLst/>
                <a:rect l="l" t="t" r="r" b="b"/>
                <a:pathLst>
                  <a:path w="4840" h="4458" extrusionOk="0">
                    <a:moveTo>
                      <a:pt x="2420" y="828"/>
                    </a:moveTo>
                    <a:lnTo>
                      <a:pt x="3248" y="2770"/>
                    </a:lnTo>
                    <a:lnTo>
                      <a:pt x="1593" y="2770"/>
                    </a:lnTo>
                    <a:lnTo>
                      <a:pt x="2420" y="828"/>
                    </a:lnTo>
                    <a:close/>
                    <a:moveTo>
                      <a:pt x="2006" y="0"/>
                    </a:moveTo>
                    <a:lnTo>
                      <a:pt x="1" y="4457"/>
                    </a:lnTo>
                    <a:lnTo>
                      <a:pt x="860" y="4457"/>
                    </a:lnTo>
                    <a:lnTo>
                      <a:pt x="1306" y="3407"/>
                    </a:lnTo>
                    <a:lnTo>
                      <a:pt x="3534" y="3407"/>
                    </a:lnTo>
                    <a:lnTo>
                      <a:pt x="3980" y="4457"/>
                    </a:lnTo>
                    <a:lnTo>
                      <a:pt x="4840" y="4457"/>
                    </a:lnTo>
                    <a:lnTo>
                      <a:pt x="28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6834166" y="2532498"/>
                <a:ext cx="68424" cy="70971"/>
              </a:xfrm>
              <a:custGeom>
                <a:avLst/>
                <a:gdLst/>
                <a:ahLst/>
                <a:cxnLst/>
                <a:rect l="l" t="t" r="r" b="b"/>
                <a:pathLst>
                  <a:path w="4298" h="4458" extrusionOk="0">
                    <a:moveTo>
                      <a:pt x="96" y="0"/>
                    </a:moveTo>
                    <a:lnTo>
                      <a:pt x="1655" y="2165"/>
                    </a:lnTo>
                    <a:lnTo>
                      <a:pt x="0" y="4457"/>
                    </a:lnTo>
                    <a:lnTo>
                      <a:pt x="923" y="4457"/>
                    </a:lnTo>
                    <a:lnTo>
                      <a:pt x="2133" y="2770"/>
                    </a:lnTo>
                    <a:lnTo>
                      <a:pt x="3311" y="4457"/>
                    </a:lnTo>
                    <a:lnTo>
                      <a:pt x="4298" y="4457"/>
                    </a:lnTo>
                    <a:lnTo>
                      <a:pt x="2610" y="2133"/>
                    </a:lnTo>
                    <a:lnTo>
                      <a:pt x="4170" y="0"/>
                    </a:lnTo>
                    <a:lnTo>
                      <a:pt x="3247" y="0"/>
                    </a:lnTo>
                    <a:lnTo>
                      <a:pt x="2133" y="1592"/>
                    </a:lnTo>
                    <a:lnTo>
                      <a:pt x="9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6917787" y="2532498"/>
                <a:ext cx="13198" cy="70971"/>
              </a:xfrm>
              <a:custGeom>
                <a:avLst/>
                <a:gdLst/>
                <a:ahLst/>
                <a:cxnLst/>
                <a:rect l="l" t="t" r="r" b="b"/>
                <a:pathLst>
                  <a:path w="829" h="4458" extrusionOk="0">
                    <a:moveTo>
                      <a:pt x="1" y="0"/>
                    </a:moveTo>
                    <a:lnTo>
                      <a:pt x="1" y="4457"/>
                    </a:lnTo>
                    <a:lnTo>
                      <a:pt x="828" y="4457"/>
                    </a:lnTo>
                    <a:lnTo>
                      <a:pt x="8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5860464" y="2666306"/>
                <a:ext cx="1284776" cy="278759"/>
              </a:xfrm>
              <a:custGeom>
                <a:avLst/>
                <a:gdLst/>
                <a:ahLst/>
                <a:cxnLst/>
                <a:rect l="l" t="t" r="r" b="b"/>
                <a:pathLst>
                  <a:path w="80702" h="17510" extrusionOk="0">
                    <a:moveTo>
                      <a:pt x="34223" y="1"/>
                    </a:moveTo>
                    <a:cubicBezTo>
                      <a:pt x="30498" y="1"/>
                      <a:pt x="26837" y="1051"/>
                      <a:pt x="23685" y="3057"/>
                    </a:cubicBezTo>
                    <a:lnTo>
                      <a:pt x="637" y="16109"/>
                    </a:lnTo>
                    <a:cubicBezTo>
                      <a:pt x="0" y="16491"/>
                      <a:pt x="255" y="17478"/>
                      <a:pt x="1019" y="17510"/>
                    </a:cubicBezTo>
                    <a:lnTo>
                      <a:pt x="79174" y="17510"/>
                    </a:lnTo>
                    <a:cubicBezTo>
                      <a:pt x="80288" y="17478"/>
                      <a:pt x="80702" y="15982"/>
                      <a:pt x="79715" y="15409"/>
                    </a:cubicBezTo>
                    <a:lnTo>
                      <a:pt x="55457" y="1752"/>
                    </a:lnTo>
                    <a:cubicBezTo>
                      <a:pt x="53387" y="605"/>
                      <a:pt x="51032" y="1"/>
                      <a:pt x="48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5868058" y="2931900"/>
                <a:ext cx="1262488" cy="474400"/>
              </a:xfrm>
              <a:custGeom>
                <a:avLst/>
                <a:gdLst/>
                <a:ahLst/>
                <a:cxnLst/>
                <a:rect l="l" t="t" r="r" b="b"/>
                <a:pathLst>
                  <a:path w="79302" h="29799" fill="none" extrusionOk="0">
                    <a:moveTo>
                      <a:pt x="1" y="1"/>
                    </a:moveTo>
                    <a:lnTo>
                      <a:pt x="1" y="9806"/>
                    </a:lnTo>
                    <a:cubicBezTo>
                      <a:pt x="1" y="9806"/>
                      <a:pt x="21171" y="5540"/>
                      <a:pt x="23336" y="29798"/>
                    </a:cubicBezTo>
                    <a:lnTo>
                      <a:pt x="71661" y="29798"/>
                    </a:lnTo>
                    <a:cubicBezTo>
                      <a:pt x="71661" y="29798"/>
                      <a:pt x="70388" y="6081"/>
                      <a:pt x="79301" y="288"/>
                    </a:cubicBez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415994" y="2945083"/>
                <a:ext cx="80587" cy="461218"/>
              </a:xfrm>
              <a:custGeom>
                <a:avLst/>
                <a:gdLst/>
                <a:ahLst/>
                <a:cxnLst/>
                <a:rect l="l" t="t" r="r" b="b"/>
                <a:pathLst>
                  <a:path w="5062" h="28971" fill="none" extrusionOk="0">
                    <a:moveTo>
                      <a:pt x="5062" y="1"/>
                    </a:moveTo>
                    <a:cubicBezTo>
                      <a:pt x="5062" y="1"/>
                      <a:pt x="0" y="2229"/>
                      <a:pt x="2452" y="28970"/>
                    </a:cubicBez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527494" y="2982595"/>
                <a:ext cx="107969" cy="38033"/>
              </a:xfrm>
              <a:custGeom>
                <a:avLst/>
                <a:gdLst/>
                <a:ahLst/>
                <a:cxnLst/>
                <a:rect l="l" t="t" r="r" b="b"/>
                <a:pathLst>
                  <a:path w="6782" h="2389" extrusionOk="0">
                    <a:moveTo>
                      <a:pt x="956" y="0"/>
                    </a:moveTo>
                    <a:cubicBezTo>
                      <a:pt x="447" y="0"/>
                      <a:pt x="1" y="446"/>
                      <a:pt x="1" y="956"/>
                    </a:cubicBezTo>
                    <a:lnTo>
                      <a:pt x="1" y="1401"/>
                    </a:lnTo>
                    <a:cubicBezTo>
                      <a:pt x="1" y="1942"/>
                      <a:pt x="447" y="2388"/>
                      <a:pt x="956" y="2388"/>
                    </a:cubicBezTo>
                    <a:lnTo>
                      <a:pt x="5827" y="2388"/>
                    </a:lnTo>
                    <a:cubicBezTo>
                      <a:pt x="6368" y="2388"/>
                      <a:pt x="6782" y="1942"/>
                      <a:pt x="6782" y="1401"/>
                    </a:cubicBezTo>
                    <a:lnTo>
                      <a:pt x="6782" y="956"/>
                    </a:lnTo>
                    <a:cubicBezTo>
                      <a:pt x="6782" y="446"/>
                      <a:pt x="6368" y="0"/>
                      <a:pt x="58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5855908" y="3043995"/>
                <a:ext cx="107954" cy="38033"/>
              </a:xfrm>
              <a:custGeom>
                <a:avLst/>
                <a:gdLst/>
                <a:ahLst/>
                <a:cxnLst/>
                <a:rect l="l" t="t" r="r" b="b"/>
                <a:pathLst>
                  <a:path w="6781" h="2389" extrusionOk="0">
                    <a:moveTo>
                      <a:pt x="955" y="0"/>
                    </a:moveTo>
                    <a:cubicBezTo>
                      <a:pt x="414" y="0"/>
                      <a:pt x="0" y="446"/>
                      <a:pt x="0" y="956"/>
                    </a:cubicBezTo>
                    <a:lnTo>
                      <a:pt x="0" y="1401"/>
                    </a:lnTo>
                    <a:cubicBezTo>
                      <a:pt x="0" y="1942"/>
                      <a:pt x="414" y="2388"/>
                      <a:pt x="955" y="2388"/>
                    </a:cubicBezTo>
                    <a:lnTo>
                      <a:pt x="5826" y="2388"/>
                    </a:lnTo>
                    <a:cubicBezTo>
                      <a:pt x="6335" y="2388"/>
                      <a:pt x="6781" y="1942"/>
                      <a:pt x="6781" y="1401"/>
                    </a:cubicBezTo>
                    <a:lnTo>
                      <a:pt x="6781" y="956"/>
                    </a:lnTo>
                    <a:cubicBezTo>
                      <a:pt x="6781" y="446"/>
                      <a:pt x="6335" y="0"/>
                      <a:pt x="5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6867777" y="2665797"/>
                <a:ext cx="1216192" cy="278759"/>
              </a:xfrm>
              <a:custGeom>
                <a:avLst/>
                <a:gdLst/>
                <a:ahLst/>
                <a:cxnLst/>
                <a:rect l="l" t="t" r="r" b="b"/>
                <a:pathLst>
                  <a:path w="76394" h="17510" extrusionOk="0">
                    <a:moveTo>
                      <a:pt x="2057" y="0"/>
                    </a:moveTo>
                    <a:cubicBezTo>
                      <a:pt x="523" y="0"/>
                      <a:pt x="1" y="2107"/>
                      <a:pt x="1423" y="2802"/>
                    </a:cubicBezTo>
                    <a:lnTo>
                      <a:pt x="29183" y="17510"/>
                    </a:lnTo>
                    <a:lnTo>
                      <a:pt x="76394" y="17510"/>
                    </a:lnTo>
                    <a:lnTo>
                      <a:pt x="44623" y="2006"/>
                    </a:lnTo>
                    <a:cubicBezTo>
                      <a:pt x="41980" y="701"/>
                      <a:pt x="39052" y="1"/>
                      <a:pt x="36091" y="1"/>
                    </a:cubicBezTo>
                    <a:lnTo>
                      <a:pt x="2091" y="1"/>
                    </a:lnTo>
                    <a:cubicBezTo>
                      <a:pt x="2080" y="1"/>
                      <a:pt x="2068" y="0"/>
                      <a:pt x="20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7442397" y="2982595"/>
                <a:ext cx="695370" cy="16"/>
              </a:xfrm>
              <a:custGeom>
                <a:avLst/>
                <a:gdLst/>
                <a:ahLst/>
                <a:cxnLst/>
                <a:rect l="l" t="t" r="r" b="b"/>
                <a:pathLst>
                  <a:path w="43679" h="1" fill="none" extrusionOk="0">
                    <a:moveTo>
                      <a:pt x="1" y="0"/>
                    </a:moveTo>
                    <a:lnTo>
                      <a:pt x="43678" y="0"/>
                    </a:ln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7033364" y="2666306"/>
                <a:ext cx="654296" cy="278759"/>
              </a:xfrm>
              <a:custGeom>
                <a:avLst/>
                <a:gdLst/>
                <a:ahLst/>
                <a:cxnLst/>
                <a:rect l="l" t="t" r="r" b="b"/>
                <a:pathLst>
                  <a:path w="41099" h="17510" extrusionOk="0">
                    <a:moveTo>
                      <a:pt x="0" y="1"/>
                    </a:moveTo>
                    <a:lnTo>
                      <a:pt x="30816" y="17510"/>
                    </a:lnTo>
                    <a:lnTo>
                      <a:pt x="41099" y="17510"/>
                    </a:lnTo>
                    <a:lnTo>
                      <a:pt x="103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7339000" y="2666306"/>
                <a:ext cx="544337" cy="278759"/>
              </a:xfrm>
              <a:custGeom>
                <a:avLst/>
                <a:gdLst/>
                <a:ahLst/>
                <a:cxnLst/>
                <a:rect l="l" t="t" r="r" b="b"/>
                <a:pathLst>
                  <a:path w="34192" h="17510" extrusionOk="0">
                    <a:moveTo>
                      <a:pt x="1" y="1"/>
                    </a:moveTo>
                    <a:lnTo>
                      <a:pt x="30817" y="17510"/>
                    </a:lnTo>
                    <a:lnTo>
                      <a:pt x="34191" y="17510"/>
                    </a:lnTo>
                    <a:lnTo>
                      <a:pt x="337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595486" y="3330314"/>
                <a:ext cx="1271085" cy="151542"/>
              </a:xfrm>
              <a:custGeom>
                <a:avLst/>
                <a:gdLst/>
                <a:ahLst/>
                <a:cxnLst/>
                <a:rect l="l" t="t" r="r" b="b"/>
                <a:pathLst>
                  <a:path w="79842" h="9519" extrusionOk="0">
                    <a:moveTo>
                      <a:pt x="0" y="0"/>
                    </a:moveTo>
                    <a:lnTo>
                      <a:pt x="0" y="5730"/>
                    </a:lnTo>
                    <a:cubicBezTo>
                      <a:pt x="0" y="7831"/>
                      <a:pt x="1687" y="9519"/>
                      <a:pt x="3820" y="9519"/>
                    </a:cubicBezTo>
                    <a:lnTo>
                      <a:pt x="75162" y="9519"/>
                    </a:lnTo>
                    <a:cubicBezTo>
                      <a:pt x="77709" y="9519"/>
                      <a:pt x="79778" y="7449"/>
                      <a:pt x="79778" y="4903"/>
                    </a:cubicBezTo>
                    <a:lnTo>
                      <a:pt x="79842" y="0"/>
                    </a:lnTo>
                    <a:close/>
                  </a:path>
                </a:pathLst>
              </a:custGeom>
              <a:solidFill>
                <a:srgbClr val="CF8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8290905" y="3311558"/>
                <a:ext cx="206291" cy="62343"/>
              </a:xfrm>
              <a:custGeom>
                <a:avLst/>
                <a:gdLst/>
                <a:ahLst/>
                <a:cxnLst/>
                <a:rect l="l" t="t" r="r" b="b"/>
                <a:pathLst>
                  <a:path w="12958" h="3916" extrusionOk="0">
                    <a:moveTo>
                      <a:pt x="0" y="0"/>
                    </a:moveTo>
                    <a:lnTo>
                      <a:pt x="0" y="3916"/>
                    </a:lnTo>
                    <a:lnTo>
                      <a:pt x="12957" y="3916"/>
                    </a:lnTo>
                    <a:lnTo>
                      <a:pt x="129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8046600" y="3187367"/>
                <a:ext cx="607682" cy="16"/>
              </a:xfrm>
              <a:custGeom>
                <a:avLst/>
                <a:gdLst/>
                <a:ahLst/>
                <a:cxnLst/>
                <a:rect l="l" t="t" r="r" b="b"/>
                <a:pathLst>
                  <a:path w="38171" h="1" fill="none" extrusionOk="0">
                    <a:moveTo>
                      <a:pt x="0" y="1"/>
                    </a:moveTo>
                    <a:lnTo>
                      <a:pt x="38170" y="1"/>
                    </a:ln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8157098" y="3233493"/>
                <a:ext cx="399879" cy="16"/>
              </a:xfrm>
              <a:custGeom>
                <a:avLst/>
                <a:gdLst/>
                <a:ahLst/>
                <a:cxnLst/>
                <a:rect l="l" t="t" r="r" b="b"/>
                <a:pathLst>
                  <a:path w="25118" h="1" fill="none" extrusionOk="0">
                    <a:moveTo>
                      <a:pt x="0" y="1"/>
                    </a:moveTo>
                    <a:lnTo>
                      <a:pt x="25118" y="1"/>
                    </a:ln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8157098" y="3279619"/>
                <a:ext cx="399879" cy="16"/>
              </a:xfrm>
              <a:custGeom>
                <a:avLst/>
                <a:gdLst/>
                <a:ahLst/>
                <a:cxnLst/>
                <a:rect l="l" t="t" r="r" b="b"/>
                <a:pathLst>
                  <a:path w="25118" h="1" fill="none" extrusionOk="0">
                    <a:moveTo>
                      <a:pt x="0" y="1"/>
                    </a:moveTo>
                    <a:lnTo>
                      <a:pt x="25118" y="1"/>
                    </a:ln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7765786" y="3167608"/>
                <a:ext cx="346674" cy="119113"/>
              </a:xfrm>
              <a:custGeom>
                <a:avLst/>
                <a:gdLst/>
                <a:ahLst/>
                <a:cxnLst/>
                <a:rect l="l" t="t" r="r" b="b"/>
                <a:pathLst>
                  <a:path w="21776" h="7482" extrusionOk="0">
                    <a:moveTo>
                      <a:pt x="2547" y="0"/>
                    </a:moveTo>
                    <a:cubicBezTo>
                      <a:pt x="1147" y="0"/>
                      <a:pt x="1" y="1146"/>
                      <a:pt x="1" y="2547"/>
                    </a:cubicBezTo>
                    <a:lnTo>
                      <a:pt x="1" y="4935"/>
                    </a:lnTo>
                    <a:cubicBezTo>
                      <a:pt x="1" y="6335"/>
                      <a:pt x="1147" y="7481"/>
                      <a:pt x="2547" y="7481"/>
                    </a:cubicBezTo>
                    <a:lnTo>
                      <a:pt x="19229" y="7481"/>
                    </a:lnTo>
                    <a:cubicBezTo>
                      <a:pt x="20630" y="7481"/>
                      <a:pt x="21776" y="6335"/>
                      <a:pt x="21776" y="4935"/>
                    </a:cubicBezTo>
                    <a:lnTo>
                      <a:pt x="21776" y="2547"/>
                    </a:lnTo>
                    <a:cubicBezTo>
                      <a:pt x="21776" y="1146"/>
                      <a:pt x="20630" y="0"/>
                      <a:pt x="19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8608212" y="3167608"/>
                <a:ext cx="261518" cy="119113"/>
              </a:xfrm>
              <a:custGeom>
                <a:avLst/>
                <a:gdLst/>
                <a:ahLst/>
                <a:cxnLst/>
                <a:rect l="l" t="t" r="r" b="b"/>
                <a:pathLst>
                  <a:path w="16427" h="7482" extrusionOk="0">
                    <a:moveTo>
                      <a:pt x="2547" y="0"/>
                    </a:moveTo>
                    <a:cubicBezTo>
                      <a:pt x="1146" y="0"/>
                      <a:pt x="0" y="1146"/>
                      <a:pt x="0" y="2547"/>
                    </a:cubicBezTo>
                    <a:lnTo>
                      <a:pt x="0" y="4935"/>
                    </a:lnTo>
                    <a:cubicBezTo>
                      <a:pt x="0" y="6335"/>
                      <a:pt x="1146" y="7481"/>
                      <a:pt x="2547" y="7481"/>
                    </a:cubicBezTo>
                    <a:lnTo>
                      <a:pt x="16331" y="7481"/>
                    </a:lnTo>
                    <a:cubicBezTo>
                      <a:pt x="16427" y="2451"/>
                      <a:pt x="15345" y="318"/>
                      <a:pt x="15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7765786" y="3246167"/>
                <a:ext cx="346674" cy="16"/>
              </a:xfrm>
              <a:custGeom>
                <a:avLst/>
                <a:gdLst/>
                <a:ahLst/>
                <a:cxnLst/>
                <a:rect l="l" t="t" r="r" b="b"/>
                <a:pathLst>
                  <a:path w="21776" h="1" fill="none" extrusionOk="0">
                    <a:moveTo>
                      <a:pt x="1" y="1"/>
                    </a:moveTo>
                    <a:lnTo>
                      <a:pt x="21776" y="1"/>
                    </a:ln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8608212" y="3246167"/>
                <a:ext cx="258477" cy="16"/>
              </a:xfrm>
              <a:custGeom>
                <a:avLst/>
                <a:gdLst/>
                <a:ahLst/>
                <a:cxnLst/>
                <a:rect l="l" t="t" r="r" b="b"/>
                <a:pathLst>
                  <a:path w="16236" h="1" fill="none" extrusionOk="0">
                    <a:moveTo>
                      <a:pt x="0" y="1"/>
                    </a:moveTo>
                    <a:lnTo>
                      <a:pt x="16236" y="1"/>
                    </a:lnTo>
                  </a:path>
                </a:pathLst>
              </a:custGeom>
              <a:noFill/>
              <a:ln w="79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3"/>
            <p:cNvGrpSpPr/>
            <p:nvPr/>
          </p:nvGrpSpPr>
          <p:grpSpPr>
            <a:xfrm flipH="1">
              <a:off x="7233551" y="1147927"/>
              <a:ext cx="1619507" cy="2609219"/>
              <a:chOff x="4881187" y="1425516"/>
              <a:chExt cx="1493734" cy="2332158"/>
            </a:xfrm>
          </p:grpSpPr>
          <p:sp>
            <p:nvSpPr>
              <p:cNvPr id="340" name="Google Shape;340;p33"/>
              <p:cNvSpPr/>
              <p:nvPr/>
            </p:nvSpPr>
            <p:spPr>
              <a:xfrm>
                <a:off x="5300871" y="3391714"/>
                <a:ext cx="328430" cy="151542"/>
              </a:xfrm>
              <a:custGeom>
                <a:avLst/>
                <a:gdLst/>
                <a:ahLst/>
                <a:cxnLst/>
                <a:rect l="l" t="t" r="r" b="b"/>
                <a:pathLst>
                  <a:path w="20630" h="9519" extrusionOk="0">
                    <a:moveTo>
                      <a:pt x="3821" y="0"/>
                    </a:moveTo>
                    <a:cubicBezTo>
                      <a:pt x="1720" y="0"/>
                      <a:pt x="1" y="1719"/>
                      <a:pt x="1" y="3820"/>
                    </a:cubicBezTo>
                    <a:lnTo>
                      <a:pt x="1" y="5730"/>
                    </a:lnTo>
                    <a:cubicBezTo>
                      <a:pt x="1" y="7831"/>
                      <a:pt x="1720" y="9519"/>
                      <a:pt x="3821" y="9519"/>
                    </a:cubicBezTo>
                    <a:lnTo>
                      <a:pt x="19325" y="9519"/>
                    </a:lnTo>
                    <a:cubicBezTo>
                      <a:pt x="19325" y="9519"/>
                      <a:pt x="19261" y="4361"/>
                      <a:pt x="20630" y="0"/>
                    </a:cubicBezTo>
                    <a:close/>
                  </a:path>
                </a:pathLst>
              </a:custGeom>
              <a:solidFill>
                <a:srgbClr val="CF8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6037863" y="1425516"/>
                <a:ext cx="337058" cy="503327"/>
              </a:xfrm>
              <a:custGeom>
                <a:avLst/>
                <a:gdLst/>
                <a:ahLst/>
                <a:cxnLst/>
                <a:rect l="l" t="t" r="r" b="b"/>
                <a:pathLst>
                  <a:path w="21172" h="31616" extrusionOk="0">
                    <a:moveTo>
                      <a:pt x="10857" y="0"/>
                    </a:moveTo>
                    <a:cubicBezTo>
                      <a:pt x="9131" y="0"/>
                      <a:pt x="7305" y="425"/>
                      <a:pt x="5476" y="1372"/>
                    </a:cubicBezTo>
                    <a:cubicBezTo>
                      <a:pt x="4076" y="2168"/>
                      <a:pt x="2898" y="3314"/>
                      <a:pt x="2070" y="4715"/>
                    </a:cubicBezTo>
                    <a:cubicBezTo>
                      <a:pt x="1" y="8439"/>
                      <a:pt x="192" y="12100"/>
                      <a:pt x="1656" y="14997"/>
                    </a:cubicBezTo>
                    <a:lnTo>
                      <a:pt x="1752" y="15156"/>
                    </a:lnTo>
                    <a:cubicBezTo>
                      <a:pt x="1784" y="15220"/>
                      <a:pt x="1815" y="15284"/>
                      <a:pt x="1847" y="15347"/>
                    </a:cubicBezTo>
                    <a:lnTo>
                      <a:pt x="10857" y="31615"/>
                    </a:lnTo>
                    <a:lnTo>
                      <a:pt x="19866" y="15316"/>
                    </a:lnTo>
                    <a:cubicBezTo>
                      <a:pt x="19898" y="15252"/>
                      <a:pt x="19929" y="15188"/>
                      <a:pt x="19961" y="15156"/>
                    </a:cubicBezTo>
                    <a:lnTo>
                      <a:pt x="19993" y="15061"/>
                    </a:lnTo>
                    <a:cubicBezTo>
                      <a:pt x="20757" y="13597"/>
                      <a:pt x="21171" y="11973"/>
                      <a:pt x="21171" y="10318"/>
                    </a:cubicBezTo>
                    <a:cubicBezTo>
                      <a:pt x="21171" y="4625"/>
                      <a:pt x="16558" y="0"/>
                      <a:pt x="1085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6137725" y="1515268"/>
                <a:ext cx="145461" cy="145477"/>
              </a:xfrm>
              <a:custGeom>
                <a:avLst/>
                <a:gdLst/>
                <a:ahLst/>
                <a:cxnLst/>
                <a:rect l="l" t="t" r="r" b="b"/>
                <a:pathLst>
                  <a:path w="9137" h="9138" extrusionOk="0">
                    <a:moveTo>
                      <a:pt x="4585" y="1"/>
                    </a:moveTo>
                    <a:cubicBezTo>
                      <a:pt x="2070" y="1"/>
                      <a:pt x="0" y="2038"/>
                      <a:pt x="0" y="4553"/>
                    </a:cubicBezTo>
                    <a:cubicBezTo>
                      <a:pt x="0" y="7100"/>
                      <a:pt x="2070" y="9137"/>
                      <a:pt x="4585" y="9137"/>
                    </a:cubicBezTo>
                    <a:cubicBezTo>
                      <a:pt x="7099" y="9137"/>
                      <a:pt x="9137" y="7100"/>
                      <a:pt x="9137" y="4553"/>
                    </a:cubicBezTo>
                    <a:cubicBezTo>
                      <a:pt x="9137" y="2038"/>
                      <a:pt x="7099" y="1"/>
                      <a:pt x="4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5590809" y="3628409"/>
                <a:ext cx="290922" cy="90744"/>
              </a:xfrm>
              <a:custGeom>
                <a:avLst/>
                <a:gdLst/>
                <a:ahLst/>
                <a:cxnLst/>
                <a:rect l="l" t="t" r="r" b="b"/>
                <a:pathLst>
                  <a:path w="18274" h="5700" extrusionOk="0">
                    <a:moveTo>
                      <a:pt x="1210" y="1"/>
                    </a:moveTo>
                    <a:lnTo>
                      <a:pt x="0" y="5477"/>
                    </a:lnTo>
                    <a:lnTo>
                      <a:pt x="18274" y="5699"/>
                    </a:lnTo>
                    <a:lnTo>
                      <a:pt x="7641" y="1"/>
                    </a:lnTo>
                    <a:close/>
                  </a:path>
                </a:pathLst>
              </a:custGeom>
              <a:solidFill>
                <a:srgbClr val="10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5589790" y="3715598"/>
                <a:ext cx="291941" cy="42077"/>
              </a:xfrm>
              <a:custGeom>
                <a:avLst/>
                <a:gdLst/>
                <a:ahLst/>
                <a:cxnLst/>
                <a:rect l="l" t="t" r="r" b="b"/>
                <a:pathLst>
                  <a:path w="18338" h="2643" extrusionOk="0">
                    <a:moveTo>
                      <a:pt x="64" y="1"/>
                    </a:moveTo>
                    <a:lnTo>
                      <a:pt x="1" y="2420"/>
                    </a:lnTo>
                    <a:lnTo>
                      <a:pt x="18274" y="2643"/>
                    </a:lnTo>
                    <a:lnTo>
                      <a:pt x="18338" y="223"/>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5717021" y="3645143"/>
                <a:ext cx="33464" cy="9138"/>
              </a:xfrm>
              <a:custGeom>
                <a:avLst/>
                <a:gdLst/>
                <a:ahLst/>
                <a:cxnLst/>
                <a:rect l="l" t="t" r="r" b="b"/>
                <a:pathLst>
                  <a:path w="2102" h="574" fill="none" extrusionOk="0">
                    <a:moveTo>
                      <a:pt x="2101" y="0"/>
                    </a:moveTo>
                    <a:lnTo>
                      <a:pt x="0" y="573"/>
                    </a:lnTo>
                  </a:path>
                </a:pathLst>
              </a:custGeom>
              <a:noFill/>
              <a:ln w="14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5610074" y="3483966"/>
                <a:ext cx="113541" cy="144442"/>
              </a:xfrm>
              <a:custGeom>
                <a:avLst/>
                <a:gdLst/>
                <a:ahLst/>
                <a:cxnLst/>
                <a:rect l="l" t="t" r="r" b="b"/>
                <a:pathLst>
                  <a:path w="7132" h="9073" extrusionOk="0">
                    <a:moveTo>
                      <a:pt x="541" y="0"/>
                    </a:moveTo>
                    <a:lnTo>
                      <a:pt x="0" y="9073"/>
                    </a:lnTo>
                    <a:lnTo>
                      <a:pt x="6558" y="9073"/>
                    </a:lnTo>
                    <a:lnTo>
                      <a:pt x="7131" y="0"/>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5581685" y="2534589"/>
                <a:ext cx="209842" cy="1047584"/>
              </a:xfrm>
              <a:custGeom>
                <a:avLst/>
                <a:gdLst/>
                <a:ahLst/>
                <a:cxnLst/>
                <a:rect l="l" t="t" r="r" b="b"/>
                <a:pathLst>
                  <a:path w="13181" h="65803" extrusionOk="0">
                    <a:moveTo>
                      <a:pt x="1592" y="1"/>
                    </a:moveTo>
                    <a:lnTo>
                      <a:pt x="0" y="65803"/>
                    </a:lnTo>
                    <a:lnTo>
                      <a:pt x="9137" y="65803"/>
                    </a:lnTo>
                    <a:lnTo>
                      <a:pt x="13180" y="1"/>
                    </a:ln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5355117" y="3628409"/>
                <a:ext cx="291432" cy="90744"/>
              </a:xfrm>
              <a:custGeom>
                <a:avLst/>
                <a:gdLst/>
                <a:ahLst/>
                <a:cxnLst/>
                <a:rect l="l" t="t" r="r" b="b"/>
                <a:pathLst>
                  <a:path w="18306" h="5700" extrusionOk="0">
                    <a:moveTo>
                      <a:pt x="1210" y="1"/>
                    </a:moveTo>
                    <a:lnTo>
                      <a:pt x="0" y="5477"/>
                    </a:lnTo>
                    <a:lnTo>
                      <a:pt x="18305" y="5699"/>
                    </a:lnTo>
                    <a:lnTo>
                      <a:pt x="7641" y="1"/>
                    </a:lnTo>
                    <a:close/>
                  </a:path>
                </a:pathLst>
              </a:custGeom>
              <a:solidFill>
                <a:srgbClr val="10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5354098" y="3715598"/>
                <a:ext cx="292450" cy="42077"/>
              </a:xfrm>
              <a:custGeom>
                <a:avLst/>
                <a:gdLst/>
                <a:ahLst/>
                <a:cxnLst/>
                <a:rect l="l" t="t" r="r" b="b"/>
                <a:pathLst>
                  <a:path w="18370" h="2643" extrusionOk="0">
                    <a:moveTo>
                      <a:pt x="64" y="1"/>
                    </a:moveTo>
                    <a:lnTo>
                      <a:pt x="1" y="2420"/>
                    </a:lnTo>
                    <a:lnTo>
                      <a:pt x="18306" y="2643"/>
                    </a:lnTo>
                    <a:lnTo>
                      <a:pt x="18369" y="223"/>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5514272" y="3661877"/>
                <a:ext cx="33464" cy="9138"/>
              </a:xfrm>
              <a:custGeom>
                <a:avLst/>
                <a:gdLst/>
                <a:ahLst/>
                <a:cxnLst/>
                <a:rect l="l" t="t" r="r" b="b"/>
                <a:pathLst>
                  <a:path w="2102" h="574" fill="none" extrusionOk="0">
                    <a:moveTo>
                      <a:pt x="2102" y="0"/>
                    </a:moveTo>
                    <a:lnTo>
                      <a:pt x="0" y="573"/>
                    </a:lnTo>
                  </a:path>
                </a:pathLst>
              </a:custGeom>
              <a:noFill/>
              <a:ln w="14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5481330" y="3645143"/>
                <a:ext cx="33464" cy="9138"/>
              </a:xfrm>
              <a:custGeom>
                <a:avLst/>
                <a:gdLst/>
                <a:ahLst/>
                <a:cxnLst/>
                <a:rect l="l" t="t" r="r" b="b"/>
                <a:pathLst>
                  <a:path w="2102" h="574" fill="none" extrusionOk="0">
                    <a:moveTo>
                      <a:pt x="2101" y="0"/>
                    </a:moveTo>
                    <a:lnTo>
                      <a:pt x="0" y="573"/>
                    </a:lnTo>
                  </a:path>
                </a:pathLst>
              </a:custGeom>
              <a:noFill/>
              <a:ln w="14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5374367" y="3483966"/>
                <a:ext cx="123682" cy="144442"/>
              </a:xfrm>
              <a:custGeom>
                <a:avLst/>
                <a:gdLst/>
                <a:ahLst/>
                <a:cxnLst/>
                <a:rect l="l" t="t" r="r" b="b"/>
                <a:pathLst>
                  <a:path w="7769" h="9073" extrusionOk="0">
                    <a:moveTo>
                      <a:pt x="1211" y="0"/>
                    </a:moveTo>
                    <a:lnTo>
                      <a:pt x="1" y="9073"/>
                    </a:lnTo>
                    <a:lnTo>
                      <a:pt x="6559" y="9073"/>
                    </a:lnTo>
                    <a:lnTo>
                      <a:pt x="7769" y="0"/>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5341424" y="2534589"/>
                <a:ext cx="365937" cy="1047584"/>
              </a:xfrm>
              <a:custGeom>
                <a:avLst/>
                <a:gdLst/>
                <a:ahLst/>
                <a:cxnLst/>
                <a:rect l="l" t="t" r="r" b="b"/>
                <a:pathLst>
                  <a:path w="22986" h="65803" extrusionOk="0">
                    <a:moveTo>
                      <a:pt x="8946" y="1"/>
                    </a:moveTo>
                    <a:lnTo>
                      <a:pt x="1" y="65803"/>
                    </a:lnTo>
                    <a:lnTo>
                      <a:pt x="9997" y="65803"/>
                    </a:lnTo>
                    <a:lnTo>
                      <a:pt x="22985" y="1"/>
                    </a:ln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5593340" y="2662824"/>
                <a:ext cx="140398" cy="449565"/>
              </a:xfrm>
              <a:custGeom>
                <a:avLst/>
                <a:gdLst/>
                <a:ahLst/>
                <a:cxnLst/>
                <a:rect l="l" t="t" r="r" b="b"/>
                <a:pathLst>
                  <a:path w="8819" h="28239" fill="none" extrusionOk="0">
                    <a:moveTo>
                      <a:pt x="1" y="28238"/>
                    </a:moveTo>
                    <a:lnTo>
                      <a:pt x="5094" y="2420"/>
                    </a:lnTo>
                    <a:lnTo>
                      <a:pt x="8819" y="1"/>
                    </a:lnTo>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5463083" y="2618227"/>
                <a:ext cx="88706" cy="69952"/>
              </a:xfrm>
              <a:custGeom>
                <a:avLst/>
                <a:gdLst/>
                <a:ahLst/>
                <a:cxnLst/>
                <a:rect l="l" t="t" r="r" b="b"/>
                <a:pathLst>
                  <a:path w="5572" h="4394" fill="none" extrusionOk="0">
                    <a:moveTo>
                      <a:pt x="0" y="4393"/>
                    </a:moveTo>
                    <a:lnTo>
                      <a:pt x="5571" y="0"/>
                    </a:lnTo>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5701306" y="2115413"/>
                <a:ext cx="298532" cy="326742"/>
              </a:xfrm>
              <a:custGeom>
                <a:avLst/>
                <a:gdLst/>
                <a:ahLst/>
                <a:cxnLst/>
                <a:rect l="l" t="t" r="r" b="b"/>
                <a:pathLst>
                  <a:path w="18752" h="20524" extrusionOk="0">
                    <a:moveTo>
                      <a:pt x="4410" y="0"/>
                    </a:moveTo>
                    <a:cubicBezTo>
                      <a:pt x="3319" y="0"/>
                      <a:pt x="2229" y="446"/>
                      <a:pt x="1433" y="1337"/>
                    </a:cubicBezTo>
                    <a:cubicBezTo>
                      <a:pt x="0" y="2897"/>
                      <a:pt x="32" y="5317"/>
                      <a:pt x="1529" y="6845"/>
                    </a:cubicBezTo>
                    <a:lnTo>
                      <a:pt x="12448" y="19483"/>
                    </a:lnTo>
                    <a:cubicBezTo>
                      <a:pt x="13144" y="20179"/>
                      <a:pt x="14053" y="20524"/>
                      <a:pt x="14958" y="20524"/>
                    </a:cubicBezTo>
                    <a:cubicBezTo>
                      <a:pt x="15999" y="20524"/>
                      <a:pt x="17034" y="20067"/>
                      <a:pt x="17733" y="19165"/>
                    </a:cubicBezTo>
                    <a:cubicBezTo>
                      <a:pt x="18751" y="17828"/>
                      <a:pt x="18688" y="15949"/>
                      <a:pt x="17573" y="14676"/>
                    </a:cubicBezTo>
                    <a:lnTo>
                      <a:pt x="7386" y="1337"/>
                    </a:lnTo>
                    <a:cubicBezTo>
                      <a:pt x="6590" y="446"/>
                      <a:pt x="5500" y="0"/>
                      <a:pt x="4410" y="0"/>
                    </a:cubicBez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5739821" y="2056104"/>
                <a:ext cx="139396" cy="238720"/>
              </a:xfrm>
              <a:custGeom>
                <a:avLst/>
                <a:gdLst/>
                <a:ahLst/>
                <a:cxnLst/>
                <a:rect l="l" t="t" r="r" b="b"/>
                <a:pathLst>
                  <a:path w="8756" h="14995" extrusionOk="0">
                    <a:moveTo>
                      <a:pt x="1" y="1"/>
                    </a:moveTo>
                    <a:lnTo>
                      <a:pt x="2930" y="14995"/>
                    </a:lnTo>
                    <a:lnTo>
                      <a:pt x="8756" y="7991"/>
                    </a:lnTo>
                    <a:cubicBezTo>
                      <a:pt x="4967" y="637"/>
                      <a:pt x="1" y="1"/>
                      <a:pt x="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5870094" y="2218810"/>
                <a:ext cx="265577" cy="210335"/>
              </a:xfrm>
              <a:custGeom>
                <a:avLst/>
                <a:gdLst/>
                <a:ahLst/>
                <a:cxnLst/>
                <a:rect l="l" t="t" r="r" b="b"/>
                <a:pathLst>
                  <a:path w="16682" h="13212" extrusionOk="0">
                    <a:moveTo>
                      <a:pt x="13912" y="1"/>
                    </a:moveTo>
                    <a:lnTo>
                      <a:pt x="0" y="8755"/>
                    </a:lnTo>
                    <a:lnTo>
                      <a:pt x="6590" y="13212"/>
                    </a:lnTo>
                    <a:lnTo>
                      <a:pt x="16682" y="2866"/>
                    </a:lnTo>
                    <a:lnTo>
                      <a:pt x="13912" y="1"/>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6078416" y="2132131"/>
                <a:ext cx="158643" cy="132375"/>
              </a:xfrm>
              <a:custGeom>
                <a:avLst/>
                <a:gdLst/>
                <a:ahLst/>
                <a:cxnLst/>
                <a:rect l="l" t="t" r="r" b="b"/>
                <a:pathLst>
                  <a:path w="9965" h="8315" extrusionOk="0">
                    <a:moveTo>
                      <a:pt x="3057" y="1"/>
                    </a:moveTo>
                    <a:lnTo>
                      <a:pt x="446" y="2866"/>
                    </a:lnTo>
                    <a:cubicBezTo>
                      <a:pt x="32" y="3312"/>
                      <a:pt x="1" y="4012"/>
                      <a:pt x="351" y="4489"/>
                    </a:cubicBezTo>
                    <a:lnTo>
                      <a:pt x="1433" y="7514"/>
                    </a:lnTo>
                    <a:cubicBezTo>
                      <a:pt x="1675" y="7756"/>
                      <a:pt x="3097" y="8314"/>
                      <a:pt x="3537" y="8314"/>
                    </a:cubicBezTo>
                    <a:cubicBezTo>
                      <a:pt x="3560" y="8314"/>
                      <a:pt x="3581" y="8313"/>
                      <a:pt x="3598" y="8310"/>
                    </a:cubicBezTo>
                    <a:cubicBezTo>
                      <a:pt x="9965" y="7355"/>
                      <a:pt x="9965" y="2006"/>
                      <a:pt x="9965" y="2006"/>
                    </a:cubicBezTo>
                    <a:lnTo>
                      <a:pt x="3057" y="1"/>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6117950" y="2088600"/>
                <a:ext cx="68950" cy="81049"/>
              </a:xfrm>
              <a:custGeom>
                <a:avLst/>
                <a:gdLst/>
                <a:ahLst/>
                <a:cxnLst/>
                <a:rect l="l" t="t" r="r" b="b"/>
                <a:pathLst>
                  <a:path w="4331" h="5091" extrusionOk="0">
                    <a:moveTo>
                      <a:pt x="3275" y="1"/>
                    </a:moveTo>
                    <a:cubicBezTo>
                      <a:pt x="2972" y="1"/>
                      <a:pt x="2676" y="142"/>
                      <a:pt x="2484" y="411"/>
                    </a:cubicBezTo>
                    <a:lnTo>
                      <a:pt x="1" y="3626"/>
                    </a:lnTo>
                    <a:lnTo>
                      <a:pt x="1752" y="5091"/>
                    </a:lnTo>
                    <a:lnTo>
                      <a:pt x="4012" y="1557"/>
                    </a:lnTo>
                    <a:cubicBezTo>
                      <a:pt x="4330" y="1143"/>
                      <a:pt x="4267" y="538"/>
                      <a:pt x="3853" y="188"/>
                    </a:cubicBezTo>
                    <a:cubicBezTo>
                      <a:pt x="3676" y="62"/>
                      <a:pt x="3474" y="1"/>
                      <a:pt x="3275" y="1"/>
                    </a:cubicBezTo>
                    <a:close/>
                  </a:path>
                </a:pathLst>
              </a:custGeom>
              <a:solidFill>
                <a:srgbClr val="E9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165094" y="2135395"/>
                <a:ext cx="73503" cy="76830"/>
              </a:xfrm>
              <a:custGeom>
                <a:avLst/>
                <a:gdLst/>
                <a:ahLst/>
                <a:cxnLst/>
                <a:rect l="l" t="t" r="r" b="b"/>
                <a:pathLst>
                  <a:path w="4617" h="4826" extrusionOk="0">
                    <a:moveTo>
                      <a:pt x="3652" y="1"/>
                    </a:moveTo>
                    <a:cubicBezTo>
                      <a:pt x="3383" y="1"/>
                      <a:pt x="3119" y="113"/>
                      <a:pt x="2929" y="337"/>
                    </a:cubicBezTo>
                    <a:lnTo>
                      <a:pt x="0" y="3234"/>
                    </a:lnTo>
                    <a:lnTo>
                      <a:pt x="1465" y="4826"/>
                    </a:lnTo>
                    <a:lnTo>
                      <a:pt x="4234" y="1610"/>
                    </a:lnTo>
                    <a:cubicBezTo>
                      <a:pt x="4616" y="1228"/>
                      <a:pt x="4616" y="655"/>
                      <a:pt x="4298" y="241"/>
                    </a:cubicBezTo>
                    <a:cubicBezTo>
                      <a:pt x="4108" y="81"/>
                      <a:pt x="3879" y="1"/>
                      <a:pt x="3652" y="1"/>
                    </a:cubicBezTo>
                    <a:close/>
                  </a:path>
                </a:pathLst>
              </a:custGeom>
              <a:solidFill>
                <a:srgbClr val="E9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6147358" y="2106592"/>
                <a:ext cx="71974" cy="75731"/>
              </a:xfrm>
              <a:custGeom>
                <a:avLst/>
                <a:gdLst/>
                <a:ahLst/>
                <a:cxnLst/>
                <a:rect l="l" t="t" r="r" b="b"/>
                <a:pathLst>
                  <a:path w="4521" h="4757" extrusionOk="0">
                    <a:moveTo>
                      <a:pt x="3516" y="0"/>
                    </a:moveTo>
                    <a:cubicBezTo>
                      <a:pt x="3246" y="0"/>
                      <a:pt x="2972" y="112"/>
                      <a:pt x="2770" y="331"/>
                    </a:cubicBezTo>
                    <a:lnTo>
                      <a:pt x="0" y="3069"/>
                    </a:lnTo>
                    <a:lnTo>
                      <a:pt x="1560" y="4756"/>
                    </a:lnTo>
                    <a:lnTo>
                      <a:pt x="4171" y="1668"/>
                    </a:lnTo>
                    <a:cubicBezTo>
                      <a:pt x="4521" y="1286"/>
                      <a:pt x="4521" y="682"/>
                      <a:pt x="4171" y="268"/>
                    </a:cubicBezTo>
                    <a:cubicBezTo>
                      <a:pt x="3991" y="88"/>
                      <a:pt x="3755" y="0"/>
                      <a:pt x="3516" y="0"/>
                    </a:cubicBezTo>
                    <a:close/>
                  </a:path>
                </a:pathLst>
              </a:custGeom>
              <a:solidFill>
                <a:srgbClr val="E9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6159012" y="2021633"/>
                <a:ext cx="80094" cy="211863"/>
              </a:xfrm>
              <a:custGeom>
                <a:avLst/>
                <a:gdLst/>
                <a:ahLst/>
                <a:cxnLst/>
                <a:rect l="l" t="t" r="r" b="b"/>
                <a:pathLst>
                  <a:path w="5031" h="13308" extrusionOk="0">
                    <a:moveTo>
                      <a:pt x="3916" y="1"/>
                    </a:moveTo>
                    <a:lnTo>
                      <a:pt x="2070" y="5636"/>
                    </a:lnTo>
                    <a:lnTo>
                      <a:pt x="0" y="13212"/>
                    </a:lnTo>
                    <a:lnTo>
                      <a:pt x="1178" y="13308"/>
                    </a:lnTo>
                    <a:lnTo>
                      <a:pt x="5030" y="7259"/>
                    </a:lnTo>
                    <a:lnTo>
                      <a:pt x="5030" y="64"/>
                    </a:lnTo>
                    <a:lnTo>
                      <a:pt x="3916" y="1"/>
                    </a:lnTo>
                    <a:close/>
                  </a:path>
                </a:pathLst>
              </a:custGeom>
              <a:solidFill>
                <a:srgbClr val="364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6114909" y="2022397"/>
                <a:ext cx="187538" cy="211227"/>
              </a:xfrm>
              <a:custGeom>
                <a:avLst/>
                <a:gdLst/>
                <a:ahLst/>
                <a:cxnLst/>
                <a:rect l="l" t="t" r="r" b="b"/>
                <a:pathLst>
                  <a:path w="11780" h="13268" extrusionOk="0">
                    <a:moveTo>
                      <a:pt x="7757" y="1"/>
                    </a:moveTo>
                    <a:cubicBezTo>
                      <a:pt x="7577" y="1"/>
                      <a:pt x="7402" y="80"/>
                      <a:pt x="7291" y="239"/>
                    </a:cubicBezTo>
                    <a:lnTo>
                      <a:pt x="224" y="9058"/>
                    </a:lnTo>
                    <a:cubicBezTo>
                      <a:pt x="1" y="9312"/>
                      <a:pt x="1" y="9694"/>
                      <a:pt x="224" y="9949"/>
                    </a:cubicBezTo>
                    <a:lnTo>
                      <a:pt x="3471" y="13005"/>
                    </a:lnTo>
                    <a:cubicBezTo>
                      <a:pt x="3614" y="13180"/>
                      <a:pt x="3821" y="13268"/>
                      <a:pt x="4028" y="13268"/>
                    </a:cubicBezTo>
                    <a:cubicBezTo>
                      <a:pt x="4235" y="13268"/>
                      <a:pt x="4442" y="13180"/>
                      <a:pt x="4585" y="13005"/>
                    </a:cubicBezTo>
                    <a:lnTo>
                      <a:pt x="11620" y="4250"/>
                    </a:lnTo>
                    <a:cubicBezTo>
                      <a:pt x="11780" y="4028"/>
                      <a:pt x="11780" y="3709"/>
                      <a:pt x="11620" y="3486"/>
                    </a:cubicBezTo>
                    <a:lnTo>
                      <a:pt x="8246" y="239"/>
                    </a:lnTo>
                    <a:cubicBezTo>
                      <a:pt x="8119" y="80"/>
                      <a:pt x="7936" y="1"/>
                      <a:pt x="7757" y="1"/>
                    </a:cubicBezTo>
                    <a:close/>
                  </a:path>
                </a:pathLst>
              </a:custGeom>
              <a:solidFill>
                <a:srgbClr val="0509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6098191" y="2021760"/>
                <a:ext cx="187538" cy="210733"/>
              </a:xfrm>
              <a:custGeom>
                <a:avLst/>
                <a:gdLst/>
                <a:ahLst/>
                <a:cxnLst/>
                <a:rect l="l" t="t" r="r" b="b"/>
                <a:pathLst>
                  <a:path w="11780" h="13237" extrusionOk="0">
                    <a:moveTo>
                      <a:pt x="7736" y="1"/>
                    </a:moveTo>
                    <a:cubicBezTo>
                      <a:pt x="7561" y="1"/>
                      <a:pt x="7386" y="72"/>
                      <a:pt x="7259" y="216"/>
                    </a:cubicBezTo>
                    <a:lnTo>
                      <a:pt x="191" y="9034"/>
                    </a:lnTo>
                    <a:cubicBezTo>
                      <a:pt x="0" y="9289"/>
                      <a:pt x="0" y="9671"/>
                      <a:pt x="191" y="9925"/>
                    </a:cubicBezTo>
                    <a:lnTo>
                      <a:pt x="3438" y="12950"/>
                    </a:lnTo>
                    <a:cubicBezTo>
                      <a:pt x="3582" y="13141"/>
                      <a:pt x="3789" y="13236"/>
                      <a:pt x="3999" y="13236"/>
                    </a:cubicBezTo>
                    <a:cubicBezTo>
                      <a:pt x="4210" y="13236"/>
                      <a:pt x="4425" y="13141"/>
                      <a:pt x="4584" y="12950"/>
                    </a:cubicBezTo>
                    <a:lnTo>
                      <a:pt x="11588" y="4195"/>
                    </a:lnTo>
                    <a:cubicBezTo>
                      <a:pt x="11779" y="4004"/>
                      <a:pt x="11779" y="3686"/>
                      <a:pt x="11588" y="3463"/>
                    </a:cubicBezTo>
                    <a:lnTo>
                      <a:pt x="8214" y="216"/>
                    </a:lnTo>
                    <a:cubicBezTo>
                      <a:pt x="8086" y="72"/>
                      <a:pt x="7911" y="1"/>
                      <a:pt x="7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6075375" y="2108184"/>
                <a:ext cx="57280" cy="111647"/>
              </a:xfrm>
              <a:custGeom>
                <a:avLst/>
                <a:gdLst/>
                <a:ahLst/>
                <a:cxnLst/>
                <a:rect l="l" t="t" r="r" b="b"/>
                <a:pathLst>
                  <a:path w="3598" h="7013" extrusionOk="0">
                    <a:moveTo>
                      <a:pt x="2509" y="1"/>
                    </a:moveTo>
                    <a:cubicBezTo>
                      <a:pt x="2038" y="1"/>
                      <a:pt x="1690" y="314"/>
                      <a:pt x="1370" y="868"/>
                    </a:cubicBezTo>
                    <a:cubicBezTo>
                      <a:pt x="701" y="1919"/>
                      <a:pt x="287" y="3097"/>
                      <a:pt x="128" y="4338"/>
                    </a:cubicBezTo>
                    <a:cubicBezTo>
                      <a:pt x="1" y="5357"/>
                      <a:pt x="446" y="6407"/>
                      <a:pt x="1306" y="7012"/>
                    </a:cubicBezTo>
                    <a:lnTo>
                      <a:pt x="2165" y="6949"/>
                    </a:lnTo>
                    <a:cubicBezTo>
                      <a:pt x="3566" y="4306"/>
                      <a:pt x="2898" y="2555"/>
                      <a:pt x="2898" y="2555"/>
                    </a:cubicBezTo>
                    <a:lnTo>
                      <a:pt x="3502" y="1186"/>
                    </a:lnTo>
                    <a:cubicBezTo>
                      <a:pt x="3598" y="613"/>
                      <a:pt x="3184" y="104"/>
                      <a:pt x="2643" y="9"/>
                    </a:cubicBezTo>
                    <a:cubicBezTo>
                      <a:pt x="2597" y="3"/>
                      <a:pt x="2553" y="1"/>
                      <a:pt x="2509" y="1"/>
                    </a:cubicBez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5458514" y="2028734"/>
                <a:ext cx="357818" cy="505810"/>
              </a:xfrm>
              <a:custGeom>
                <a:avLst/>
                <a:gdLst/>
                <a:ahLst/>
                <a:cxnLst/>
                <a:rect l="l" t="t" r="r" b="b"/>
                <a:pathLst>
                  <a:path w="22476" h="31772" extrusionOk="0">
                    <a:moveTo>
                      <a:pt x="12416" y="0"/>
                    </a:moveTo>
                    <a:lnTo>
                      <a:pt x="8309" y="319"/>
                    </a:lnTo>
                    <a:cubicBezTo>
                      <a:pt x="8309" y="319"/>
                      <a:pt x="4553" y="1178"/>
                      <a:pt x="1879" y="2547"/>
                    </a:cubicBezTo>
                    <a:cubicBezTo>
                      <a:pt x="192" y="3375"/>
                      <a:pt x="1" y="5221"/>
                      <a:pt x="223" y="7100"/>
                    </a:cubicBezTo>
                    <a:lnTo>
                      <a:pt x="1592" y="31772"/>
                    </a:lnTo>
                    <a:lnTo>
                      <a:pt x="20916" y="31772"/>
                    </a:lnTo>
                    <a:lnTo>
                      <a:pt x="22285" y="7959"/>
                    </a:lnTo>
                    <a:cubicBezTo>
                      <a:pt x="22476" y="5317"/>
                      <a:pt x="20916" y="2770"/>
                      <a:pt x="18433" y="1911"/>
                    </a:cubicBezTo>
                    <a:cubicBezTo>
                      <a:pt x="15663" y="987"/>
                      <a:pt x="13912" y="64"/>
                      <a:pt x="1241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5806741" y="2154947"/>
                <a:ext cx="6591" cy="115563"/>
              </a:xfrm>
              <a:custGeom>
                <a:avLst/>
                <a:gdLst/>
                <a:ahLst/>
                <a:cxnLst/>
                <a:rect l="l" t="t" r="r" b="b"/>
                <a:pathLst>
                  <a:path w="414" h="7259" fill="none" extrusionOk="0">
                    <a:moveTo>
                      <a:pt x="0" y="7259"/>
                    </a:moveTo>
                    <a:lnTo>
                      <a:pt x="414" y="0"/>
                    </a:lnTo>
                  </a:path>
                </a:pathLst>
              </a:custGeom>
              <a:solidFill>
                <a:srgbClr val="351C75"/>
              </a:solid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5555335" y="2033797"/>
                <a:ext cx="189559" cy="52695"/>
              </a:xfrm>
              <a:custGeom>
                <a:avLst/>
                <a:gdLst/>
                <a:ahLst/>
                <a:cxnLst/>
                <a:rect l="l" t="t" r="r" b="b"/>
                <a:pathLst>
                  <a:path w="11907" h="3310" extrusionOk="0">
                    <a:moveTo>
                      <a:pt x="2228" y="1"/>
                    </a:moveTo>
                    <a:lnTo>
                      <a:pt x="0" y="606"/>
                    </a:lnTo>
                    <a:cubicBezTo>
                      <a:pt x="0" y="606"/>
                      <a:pt x="1406" y="3310"/>
                      <a:pt x="6337" y="3310"/>
                    </a:cubicBezTo>
                    <a:cubicBezTo>
                      <a:pt x="6756" y="3310"/>
                      <a:pt x="7201" y="3290"/>
                      <a:pt x="7672" y="3248"/>
                    </a:cubicBezTo>
                    <a:cubicBezTo>
                      <a:pt x="11906" y="2866"/>
                      <a:pt x="10219" y="829"/>
                      <a:pt x="10219" y="829"/>
                    </a:cubicBezTo>
                    <a:lnTo>
                      <a:pt x="8118" y="65"/>
                    </a:lnTo>
                    <a:lnTo>
                      <a:pt x="2228" y="1"/>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5240559" y="2259363"/>
                <a:ext cx="218454" cy="280781"/>
              </a:xfrm>
              <a:custGeom>
                <a:avLst/>
                <a:gdLst/>
                <a:ahLst/>
                <a:cxnLst/>
                <a:rect l="l" t="t" r="r" b="b"/>
                <a:pathLst>
                  <a:path w="13722" h="17637" extrusionOk="0">
                    <a:moveTo>
                      <a:pt x="3725" y="0"/>
                    </a:moveTo>
                    <a:lnTo>
                      <a:pt x="1" y="6845"/>
                    </a:lnTo>
                    <a:lnTo>
                      <a:pt x="11047" y="17637"/>
                    </a:lnTo>
                    <a:lnTo>
                      <a:pt x="13721" y="14708"/>
                    </a:lnTo>
                    <a:lnTo>
                      <a:pt x="3725" y="0"/>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5415939" y="2435826"/>
                <a:ext cx="197169" cy="148199"/>
              </a:xfrm>
              <a:custGeom>
                <a:avLst/>
                <a:gdLst/>
                <a:ahLst/>
                <a:cxnLst/>
                <a:rect l="l" t="t" r="r" b="b"/>
                <a:pathLst>
                  <a:path w="12385" h="9309" extrusionOk="0">
                    <a:moveTo>
                      <a:pt x="7258" y="0"/>
                    </a:moveTo>
                    <a:cubicBezTo>
                      <a:pt x="7087" y="0"/>
                      <a:pt x="6910" y="57"/>
                      <a:pt x="6749" y="187"/>
                    </a:cubicBezTo>
                    <a:lnTo>
                      <a:pt x="2547" y="3466"/>
                    </a:lnTo>
                    <a:lnTo>
                      <a:pt x="0" y="6554"/>
                    </a:lnTo>
                    <a:cubicBezTo>
                      <a:pt x="1582" y="7919"/>
                      <a:pt x="2780" y="8325"/>
                      <a:pt x="3655" y="8325"/>
                    </a:cubicBezTo>
                    <a:cubicBezTo>
                      <a:pt x="4066" y="8325"/>
                      <a:pt x="4406" y="8236"/>
                      <a:pt x="4680" y="8114"/>
                    </a:cubicBezTo>
                    <a:cubicBezTo>
                      <a:pt x="4776" y="8145"/>
                      <a:pt x="4903" y="8209"/>
                      <a:pt x="4999" y="8241"/>
                    </a:cubicBezTo>
                    <a:lnTo>
                      <a:pt x="8532" y="9260"/>
                    </a:lnTo>
                    <a:cubicBezTo>
                      <a:pt x="8623" y="9293"/>
                      <a:pt x="8715" y="9308"/>
                      <a:pt x="8806" y="9308"/>
                    </a:cubicBezTo>
                    <a:cubicBezTo>
                      <a:pt x="9065" y="9308"/>
                      <a:pt x="9306" y="9177"/>
                      <a:pt x="9424" y="8941"/>
                    </a:cubicBezTo>
                    <a:cubicBezTo>
                      <a:pt x="9519" y="8687"/>
                      <a:pt x="9583" y="8337"/>
                      <a:pt x="8882" y="7986"/>
                    </a:cubicBezTo>
                    <a:lnTo>
                      <a:pt x="8882" y="7986"/>
                    </a:lnTo>
                    <a:lnTo>
                      <a:pt x="9583" y="8336"/>
                    </a:lnTo>
                    <a:cubicBezTo>
                      <a:pt x="9664" y="8369"/>
                      <a:pt x="9751" y="8385"/>
                      <a:pt x="9838" y="8385"/>
                    </a:cubicBezTo>
                    <a:cubicBezTo>
                      <a:pt x="10095" y="8385"/>
                      <a:pt x="10355" y="8248"/>
                      <a:pt x="10474" y="7986"/>
                    </a:cubicBezTo>
                    <a:cubicBezTo>
                      <a:pt x="10633" y="7668"/>
                      <a:pt x="10442" y="7286"/>
                      <a:pt x="10060" y="7031"/>
                    </a:cubicBezTo>
                    <a:lnTo>
                      <a:pt x="10060" y="7031"/>
                    </a:lnTo>
                    <a:lnTo>
                      <a:pt x="10570" y="7222"/>
                    </a:lnTo>
                    <a:cubicBezTo>
                      <a:pt x="10661" y="7261"/>
                      <a:pt x="10757" y="7279"/>
                      <a:pt x="10851" y="7279"/>
                    </a:cubicBezTo>
                    <a:cubicBezTo>
                      <a:pt x="11148" y="7279"/>
                      <a:pt x="11428" y="7099"/>
                      <a:pt x="11525" y="6808"/>
                    </a:cubicBezTo>
                    <a:cubicBezTo>
                      <a:pt x="11652" y="6458"/>
                      <a:pt x="11461" y="6076"/>
                      <a:pt x="11143" y="5917"/>
                    </a:cubicBezTo>
                    <a:lnTo>
                      <a:pt x="10379" y="5503"/>
                    </a:lnTo>
                    <a:lnTo>
                      <a:pt x="11270" y="5726"/>
                    </a:lnTo>
                    <a:cubicBezTo>
                      <a:pt x="11349" y="5750"/>
                      <a:pt x="11430" y="5762"/>
                      <a:pt x="11510" y="5762"/>
                    </a:cubicBezTo>
                    <a:cubicBezTo>
                      <a:pt x="11853" y="5762"/>
                      <a:pt x="12186" y="5552"/>
                      <a:pt x="12289" y="5217"/>
                    </a:cubicBezTo>
                    <a:cubicBezTo>
                      <a:pt x="12384" y="4835"/>
                      <a:pt x="12225" y="4453"/>
                      <a:pt x="11875" y="4293"/>
                    </a:cubicBezTo>
                    <a:lnTo>
                      <a:pt x="7609" y="2129"/>
                    </a:lnTo>
                    <a:lnTo>
                      <a:pt x="8023" y="1174"/>
                    </a:lnTo>
                    <a:cubicBezTo>
                      <a:pt x="8289" y="569"/>
                      <a:pt x="7801" y="0"/>
                      <a:pt x="7258" y="0"/>
                    </a:cubicBez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5545192" y="2506710"/>
                <a:ext cx="40055" cy="18770"/>
              </a:xfrm>
              <a:custGeom>
                <a:avLst/>
                <a:gdLst/>
                <a:ahLst/>
                <a:cxnLst/>
                <a:rect l="l" t="t" r="r" b="b"/>
                <a:pathLst>
                  <a:path w="2516" h="1179" fill="none" extrusionOk="0">
                    <a:moveTo>
                      <a:pt x="2515" y="1179"/>
                    </a:moveTo>
                    <a:lnTo>
                      <a:pt x="0" y="1"/>
                    </a:lnTo>
                  </a:path>
                </a:pathLst>
              </a:custGeom>
              <a:noFill/>
              <a:ln w="39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5535560" y="2530529"/>
                <a:ext cx="39036" cy="16238"/>
              </a:xfrm>
              <a:custGeom>
                <a:avLst/>
                <a:gdLst/>
                <a:ahLst/>
                <a:cxnLst/>
                <a:rect l="l" t="t" r="r" b="b"/>
                <a:pathLst>
                  <a:path w="2452" h="1020" fill="none" extrusionOk="0">
                    <a:moveTo>
                      <a:pt x="2452" y="1020"/>
                    </a:moveTo>
                    <a:lnTo>
                      <a:pt x="0" y="1"/>
                    </a:lnTo>
                  </a:path>
                </a:pathLst>
              </a:custGeom>
              <a:noFill/>
              <a:ln w="39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5528459" y="2551323"/>
                <a:ext cx="32970" cy="12672"/>
              </a:xfrm>
              <a:custGeom>
                <a:avLst/>
                <a:gdLst/>
                <a:ahLst/>
                <a:cxnLst/>
                <a:rect l="l" t="t" r="r" b="b"/>
                <a:pathLst>
                  <a:path w="2071" h="796" fill="none" extrusionOk="0">
                    <a:moveTo>
                      <a:pt x="2070" y="796"/>
                    </a:moveTo>
                    <a:lnTo>
                      <a:pt x="1" y="0"/>
                    </a:lnTo>
                  </a:path>
                </a:pathLst>
              </a:custGeom>
              <a:noFill/>
              <a:ln w="39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5217250" y="2085925"/>
                <a:ext cx="332473" cy="299694"/>
              </a:xfrm>
              <a:custGeom>
                <a:avLst/>
                <a:gdLst/>
                <a:ahLst/>
                <a:cxnLst/>
                <a:rect l="l" t="t" r="r" b="b"/>
                <a:pathLst>
                  <a:path w="20884" h="18825" extrusionOk="0">
                    <a:moveTo>
                      <a:pt x="16342" y="1"/>
                    </a:moveTo>
                    <a:cubicBezTo>
                      <a:pt x="15241" y="1"/>
                      <a:pt x="14149" y="445"/>
                      <a:pt x="13371" y="1311"/>
                    </a:cubicBezTo>
                    <a:lnTo>
                      <a:pt x="1433" y="12994"/>
                    </a:lnTo>
                    <a:cubicBezTo>
                      <a:pt x="0" y="14554"/>
                      <a:pt x="287" y="17037"/>
                      <a:pt x="2069" y="18215"/>
                    </a:cubicBezTo>
                    <a:cubicBezTo>
                      <a:pt x="2671" y="18625"/>
                      <a:pt x="3355" y="18824"/>
                      <a:pt x="4035" y="18824"/>
                    </a:cubicBezTo>
                    <a:cubicBezTo>
                      <a:pt x="4939" y="18824"/>
                      <a:pt x="5836" y="18473"/>
                      <a:pt x="6526" y="17801"/>
                    </a:cubicBezTo>
                    <a:lnTo>
                      <a:pt x="19197" y="6850"/>
                    </a:lnTo>
                    <a:cubicBezTo>
                      <a:pt x="20884" y="5131"/>
                      <a:pt x="20725" y="2362"/>
                      <a:pt x="18846" y="865"/>
                    </a:cubicBezTo>
                    <a:cubicBezTo>
                      <a:pt x="18110" y="285"/>
                      <a:pt x="17223" y="1"/>
                      <a:pt x="16342" y="1"/>
                    </a:cubicBez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5339912" y="2051040"/>
                <a:ext cx="223517" cy="249864"/>
              </a:xfrm>
              <a:custGeom>
                <a:avLst/>
                <a:gdLst/>
                <a:ahLst/>
                <a:cxnLst/>
                <a:rect l="l" t="t" r="r" b="b"/>
                <a:pathLst>
                  <a:path w="14040" h="15695" extrusionOk="0">
                    <a:moveTo>
                      <a:pt x="12066" y="0"/>
                    </a:moveTo>
                    <a:cubicBezTo>
                      <a:pt x="12066" y="0"/>
                      <a:pt x="5444" y="1305"/>
                      <a:pt x="0" y="8182"/>
                    </a:cubicBezTo>
                    <a:lnTo>
                      <a:pt x="5762" y="15695"/>
                    </a:lnTo>
                    <a:lnTo>
                      <a:pt x="14039" y="9773"/>
                    </a:lnTo>
                    <a:lnTo>
                      <a:pt x="12066" y="0"/>
                    </a:ln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5476251" y="2214256"/>
                <a:ext cx="76543" cy="54749"/>
              </a:xfrm>
              <a:custGeom>
                <a:avLst/>
                <a:gdLst/>
                <a:ahLst/>
                <a:cxnLst/>
                <a:rect l="l" t="t" r="r" b="b"/>
                <a:pathLst>
                  <a:path w="4808" h="3439" fill="none" extrusionOk="0">
                    <a:moveTo>
                      <a:pt x="1" y="3438"/>
                    </a:moveTo>
                    <a:lnTo>
                      <a:pt x="4808" y="0"/>
                    </a:lnTo>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711958" y="1703831"/>
                <a:ext cx="78056" cy="103400"/>
              </a:xfrm>
              <a:custGeom>
                <a:avLst/>
                <a:gdLst/>
                <a:ahLst/>
                <a:cxnLst/>
                <a:rect l="l" t="t" r="r" b="b"/>
                <a:pathLst>
                  <a:path w="4903" h="6495" extrusionOk="0">
                    <a:moveTo>
                      <a:pt x="2674" y="0"/>
                    </a:moveTo>
                    <a:lnTo>
                      <a:pt x="0" y="414"/>
                    </a:lnTo>
                    <a:lnTo>
                      <a:pt x="3088" y="6495"/>
                    </a:lnTo>
                    <a:cubicBezTo>
                      <a:pt x="4903" y="1974"/>
                      <a:pt x="2674" y="0"/>
                      <a:pt x="2674" y="0"/>
                    </a:cubicBezTo>
                    <a:close/>
                  </a:path>
                </a:pathLst>
              </a:custGeom>
              <a:solidFill>
                <a:srgbClr val="1F2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494497" y="1712381"/>
                <a:ext cx="99357" cy="193173"/>
              </a:xfrm>
              <a:custGeom>
                <a:avLst/>
                <a:gdLst/>
                <a:ahLst/>
                <a:cxnLst/>
                <a:rect l="l" t="t" r="r" b="b"/>
                <a:pathLst>
                  <a:path w="6241" h="12134" extrusionOk="0">
                    <a:moveTo>
                      <a:pt x="3677" y="0"/>
                    </a:moveTo>
                    <a:cubicBezTo>
                      <a:pt x="3172" y="0"/>
                      <a:pt x="1108" y="220"/>
                      <a:pt x="606" y="3761"/>
                    </a:cubicBezTo>
                    <a:cubicBezTo>
                      <a:pt x="1" y="7772"/>
                      <a:pt x="2993" y="10192"/>
                      <a:pt x="6240" y="12134"/>
                    </a:cubicBezTo>
                    <a:lnTo>
                      <a:pt x="3789" y="5"/>
                    </a:lnTo>
                    <a:cubicBezTo>
                      <a:pt x="3789" y="5"/>
                      <a:pt x="3749" y="0"/>
                      <a:pt x="3677" y="0"/>
                    </a:cubicBezTo>
                    <a:close/>
                  </a:path>
                </a:pathLst>
              </a:custGeom>
              <a:solidFill>
                <a:srgbClr val="1F2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522376" y="1672401"/>
                <a:ext cx="238720" cy="244308"/>
              </a:xfrm>
              <a:custGeom>
                <a:avLst/>
                <a:gdLst/>
                <a:ahLst/>
                <a:cxnLst/>
                <a:rect l="l" t="t" r="r" b="b"/>
                <a:pathLst>
                  <a:path w="14995" h="15346" extrusionOk="0">
                    <a:moveTo>
                      <a:pt x="7482" y="1"/>
                    </a:moveTo>
                    <a:cubicBezTo>
                      <a:pt x="3343" y="1"/>
                      <a:pt x="1" y="3439"/>
                      <a:pt x="1" y="7673"/>
                    </a:cubicBezTo>
                    <a:cubicBezTo>
                      <a:pt x="1" y="11907"/>
                      <a:pt x="3343" y="15345"/>
                      <a:pt x="7482" y="15345"/>
                    </a:cubicBezTo>
                    <a:cubicBezTo>
                      <a:pt x="11652" y="15345"/>
                      <a:pt x="14995" y="11907"/>
                      <a:pt x="14995" y="7673"/>
                    </a:cubicBezTo>
                    <a:cubicBezTo>
                      <a:pt x="14995" y="3439"/>
                      <a:pt x="11652" y="1"/>
                      <a:pt x="7482" y="1"/>
                    </a:cubicBezTo>
                    <a:close/>
                  </a:path>
                </a:pathLst>
              </a:custGeom>
              <a:solidFill>
                <a:srgbClr val="1F2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5712961" y="1807005"/>
                <a:ext cx="68950" cy="60783"/>
              </a:xfrm>
              <a:custGeom>
                <a:avLst/>
                <a:gdLst/>
                <a:ahLst/>
                <a:cxnLst/>
                <a:rect l="l" t="t" r="r" b="b"/>
                <a:pathLst>
                  <a:path w="4331" h="3818" extrusionOk="0">
                    <a:moveTo>
                      <a:pt x="2162" y="0"/>
                    </a:moveTo>
                    <a:cubicBezTo>
                      <a:pt x="1460" y="0"/>
                      <a:pt x="794" y="389"/>
                      <a:pt x="478" y="1065"/>
                    </a:cubicBezTo>
                    <a:cubicBezTo>
                      <a:pt x="1" y="2020"/>
                      <a:pt x="383" y="3135"/>
                      <a:pt x="1338" y="3612"/>
                    </a:cubicBezTo>
                    <a:cubicBezTo>
                      <a:pt x="1607" y="3751"/>
                      <a:pt x="1896" y="3818"/>
                      <a:pt x="2181" y="3818"/>
                    </a:cubicBezTo>
                    <a:cubicBezTo>
                      <a:pt x="2873" y="3818"/>
                      <a:pt x="3546" y="3429"/>
                      <a:pt x="3885" y="2752"/>
                    </a:cubicBezTo>
                    <a:cubicBezTo>
                      <a:pt x="4330" y="1797"/>
                      <a:pt x="3948" y="683"/>
                      <a:pt x="3025" y="206"/>
                    </a:cubicBezTo>
                    <a:cubicBezTo>
                      <a:pt x="2746" y="66"/>
                      <a:pt x="2451" y="0"/>
                      <a:pt x="2162" y="0"/>
                    </a:cubicBezTo>
                    <a:close/>
                  </a:path>
                </a:pathLst>
              </a:custGeom>
              <a:solidFill>
                <a:srgbClr val="DD8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5588277" y="1843721"/>
                <a:ext cx="98338" cy="205272"/>
              </a:xfrm>
              <a:custGeom>
                <a:avLst/>
                <a:gdLst/>
                <a:ahLst/>
                <a:cxnLst/>
                <a:rect l="l" t="t" r="r" b="b"/>
                <a:pathLst>
                  <a:path w="6177" h="12894" extrusionOk="0">
                    <a:moveTo>
                      <a:pt x="446" y="1"/>
                    </a:moveTo>
                    <a:lnTo>
                      <a:pt x="0" y="11875"/>
                    </a:lnTo>
                    <a:lnTo>
                      <a:pt x="6176" y="12894"/>
                    </a:lnTo>
                    <a:lnTo>
                      <a:pt x="6081" y="4617"/>
                    </a:lnTo>
                    <a:lnTo>
                      <a:pt x="446" y="1"/>
                    </a:ln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616666" y="1916723"/>
                <a:ext cx="71465" cy="67421"/>
              </a:xfrm>
              <a:custGeom>
                <a:avLst/>
                <a:gdLst/>
                <a:ahLst/>
                <a:cxnLst/>
                <a:rect l="l" t="t" r="r" b="b"/>
                <a:pathLst>
                  <a:path w="4489" h="4235" extrusionOk="0">
                    <a:moveTo>
                      <a:pt x="0" y="0"/>
                    </a:moveTo>
                    <a:lnTo>
                      <a:pt x="4361" y="4234"/>
                    </a:lnTo>
                    <a:lnTo>
                      <a:pt x="4489" y="764"/>
                    </a:lnTo>
                    <a:lnTo>
                      <a:pt x="0" y="0"/>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567276" y="1703847"/>
                <a:ext cx="206005" cy="238816"/>
              </a:xfrm>
              <a:custGeom>
                <a:avLst/>
                <a:gdLst/>
                <a:ahLst/>
                <a:cxnLst/>
                <a:rect l="l" t="t" r="r" b="b"/>
                <a:pathLst>
                  <a:path w="12940" h="15001" extrusionOk="0">
                    <a:moveTo>
                      <a:pt x="6865" y="0"/>
                    </a:moveTo>
                    <a:cubicBezTo>
                      <a:pt x="3337" y="0"/>
                      <a:pt x="0" y="3307"/>
                      <a:pt x="1192" y="9200"/>
                    </a:cubicBezTo>
                    <a:cubicBezTo>
                      <a:pt x="2306" y="14834"/>
                      <a:pt x="6126" y="14898"/>
                      <a:pt x="6126" y="14898"/>
                    </a:cubicBezTo>
                    <a:cubicBezTo>
                      <a:pt x="6554" y="14967"/>
                      <a:pt x="6960" y="15001"/>
                      <a:pt x="7344" y="15001"/>
                    </a:cubicBezTo>
                    <a:cubicBezTo>
                      <a:pt x="9955" y="15001"/>
                      <a:pt x="11541" y="13458"/>
                      <a:pt x="12207" y="11237"/>
                    </a:cubicBezTo>
                    <a:cubicBezTo>
                      <a:pt x="12939" y="8658"/>
                      <a:pt x="11284" y="2005"/>
                      <a:pt x="11284" y="2005"/>
                    </a:cubicBezTo>
                    <a:cubicBezTo>
                      <a:pt x="10024" y="648"/>
                      <a:pt x="8426" y="0"/>
                      <a:pt x="6865" y="0"/>
                    </a:cubicBez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567499" y="1740181"/>
                <a:ext cx="74506" cy="110135"/>
              </a:xfrm>
              <a:custGeom>
                <a:avLst/>
                <a:gdLst/>
                <a:ahLst/>
                <a:cxnLst/>
                <a:rect l="l" t="t" r="r" b="b"/>
                <a:pathLst>
                  <a:path w="4680" h="6918" extrusionOk="0">
                    <a:moveTo>
                      <a:pt x="1429" y="0"/>
                    </a:moveTo>
                    <a:cubicBezTo>
                      <a:pt x="977" y="0"/>
                      <a:pt x="655" y="490"/>
                      <a:pt x="382" y="2493"/>
                    </a:cubicBezTo>
                    <a:cubicBezTo>
                      <a:pt x="0" y="5326"/>
                      <a:pt x="987" y="5772"/>
                      <a:pt x="987" y="5772"/>
                    </a:cubicBezTo>
                    <a:lnTo>
                      <a:pt x="2229" y="6918"/>
                    </a:lnTo>
                    <a:cubicBezTo>
                      <a:pt x="2229" y="6918"/>
                      <a:pt x="4680" y="1283"/>
                      <a:pt x="2037" y="169"/>
                    </a:cubicBezTo>
                    <a:cubicBezTo>
                      <a:pt x="1811" y="78"/>
                      <a:pt x="1610" y="0"/>
                      <a:pt x="1429" y="0"/>
                    </a:cubicBezTo>
                    <a:close/>
                  </a:path>
                </a:pathLst>
              </a:custGeom>
              <a:solidFill>
                <a:srgbClr val="1F2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543664" y="1818787"/>
                <a:ext cx="73901" cy="62980"/>
              </a:xfrm>
              <a:custGeom>
                <a:avLst/>
                <a:gdLst/>
                <a:ahLst/>
                <a:cxnLst/>
                <a:rect l="l" t="t" r="r" b="b"/>
                <a:pathLst>
                  <a:path w="4642" h="3956" extrusionOk="0">
                    <a:moveTo>
                      <a:pt x="2197" y="1"/>
                    </a:moveTo>
                    <a:cubicBezTo>
                      <a:pt x="1991" y="1"/>
                      <a:pt x="1777" y="33"/>
                      <a:pt x="1561" y="102"/>
                    </a:cubicBezTo>
                    <a:cubicBezTo>
                      <a:pt x="542" y="453"/>
                      <a:pt x="1" y="1567"/>
                      <a:pt x="351" y="2617"/>
                    </a:cubicBezTo>
                    <a:cubicBezTo>
                      <a:pt x="639" y="3498"/>
                      <a:pt x="1423" y="3955"/>
                      <a:pt x="2208" y="3955"/>
                    </a:cubicBezTo>
                    <a:cubicBezTo>
                      <a:pt x="2899" y="3955"/>
                      <a:pt x="3591" y="3602"/>
                      <a:pt x="3948" y="2872"/>
                    </a:cubicBezTo>
                    <a:cubicBezTo>
                      <a:pt x="4642" y="1485"/>
                      <a:pt x="3594" y="1"/>
                      <a:pt x="2197" y="1"/>
                    </a:cubicBezTo>
                    <a:close/>
                  </a:path>
                </a:pathLst>
              </a:custGeom>
              <a:solidFill>
                <a:srgbClr val="EB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5564458" y="1837639"/>
                <a:ext cx="29404" cy="21810"/>
              </a:xfrm>
              <a:custGeom>
                <a:avLst/>
                <a:gdLst/>
                <a:ahLst/>
                <a:cxnLst/>
                <a:rect l="l" t="t" r="r" b="b"/>
                <a:pathLst>
                  <a:path w="1847" h="1370" fill="none" extrusionOk="0">
                    <a:moveTo>
                      <a:pt x="0" y="255"/>
                    </a:moveTo>
                    <a:cubicBezTo>
                      <a:pt x="828" y="1"/>
                      <a:pt x="1687" y="510"/>
                      <a:pt x="1846" y="1370"/>
                    </a:cubicBezTo>
                  </a:path>
                </a:pathLst>
              </a:custGeom>
              <a:noFill/>
              <a:ln w="39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721575" y="1838658"/>
                <a:ext cx="10666" cy="27892"/>
              </a:xfrm>
              <a:custGeom>
                <a:avLst/>
                <a:gdLst/>
                <a:ahLst/>
                <a:cxnLst/>
                <a:rect l="l" t="t" r="r" b="b"/>
                <a:pathLst>
                  <a:path w="670" h="1752" fill="none" extrusionOk="0">
                    <a:moveTo>
                      <a:pt x="224" y="0"/>
                    </a:moveTo>
                    <a:lnTo>
                      <a:pt x="638" y="1433"/>
                    </a:lnTo>
                    <a:cubicBezTo>
                      <a:pt x="669" y="1529"/>
                      <a:pt x="606" y="1624"/>
                      <a:pt x="510" y="1656"/>
                    </a:cubicBezTo>
                    <a:lnTo>
                      <a:pt x="1" y="1751"/>
                    </a:lnTo>
                  </a:path>
                </a:pathLst>
              </a:custGeom>
              <a:noFill/>
              <a:ln w="3975" cap="rnd" cmpd="sng">
                <a:solidFill>
                  <a:srgbClr val="1E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5677121" y="1823914"/>
                <a:ext cx="17608" cy="15188"/>
              </a:xfrm>
              <a:custGeom>
                <a:avLst/>
                <a:gdLst/>
                <a:ahLst/>
                <a:cxnLst/>
                <a:rect l="l" t="t" r="r" b="b"/>
                <a:pathLst>
                  <a:path w="1106" h="954" extrusionOk="0">
                    <a:moveTo>
                      <a:pt x="452" y="0"/>
                    </a:moveTo>
                    <a:cubicBezTo>
                      <a:pt x="218" y="0"/>
                      <a:pt x="23" y="211"/>
                      <a:pt x="23" y="449"/>
                    </a:cubicBezTo>
                    <a:cubicBezTo>
                      <a:pt x="1" y="740"/>
                      <a:pt x="231" y="953"/>
                      <a:pt x="481" y="953"/>
                    </a:cubicBezTo>
                    <a:cubicBezTo>
                      <a:pt x="585" y="953"/>
                      <a:pt x="693" y="916"/>
                      <a:pt x="787" y="831"/>
                    </a:cubicBezTo>
                    <a:cubicBezTo>
                      <a:pt x="1106" y="544"/>
                      <a:pt x="946" y="35"/>
                      <a:pt x="501" y="3"/>
                    </a:cubicBezTo>
                    <a:cubicBezTo>
                      <a:pt x="484" y="1"/>
                      <a:pt x="468" y="0"/>
                      <a:pt x="452"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739981" y="1822943"/>
                <a:ext cx="17098" cy="14137"/>
              </a:xfrm>
              <a:custGeom>
                <a:avLst/>
                <a:gdLst/>
                <a:ahLst/>
                <a:cxnLst/>
                <a:rect l="l" t="t" r="r" b="b"/>
                <a:pathLst>
                  <a:path w="1074" h="888" extrusionOk="0">
                    <a:moveTo>
                      <a:pt x="500" y="1"/>
                    </a:moveTo>
                    <a:cubicBezTo>
                      <a:pt x="277" y="1"/>
                      <a:pt x="55" y="160"/>
                      <a:pt x="23" y="414"/>
                    </a:cubicBezTo>
                    <a:cubicBezTo>
                      <a:pt x="0" y="682"/>
                      <a:pt x="229" y="888"/>
                      <a:pt x="466" y="888"/>
                    </a:cubicBezTo>
                    <a:cubicBezTo>
                      <a:pt x="567" y="888"/>
                      <a:pt x="669" y="850"/>
                      <a:pt x="755" y="765"/>
                    </a:cubicBezTo>
                    <a:cubicBezTo>
                      <a:pt x="1073" y="510"/>
                      <a:pt x="882" y="32"/>
                      <a:pt x="500"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5641997" y="1773776"/>
                <a:ext cx="57296" cy="24342"/>
              </a:xfrm>
              <a:custGeom>
                <a:avLst/>
                <a:gdLst/>
                <a:ahLst/>
                <a:cxnLst/>
                <a:rect l="l" t="t" r="r" b="b"/>
                <a:pathLst>
                  <a:path w="3599" h="1529" extrusionOk="0">
                    <a:moveTo>
                      <a:pt x="2443" y="1"/>
                    </a:moveTo>
                    <a:cubicBezTo>
                      <a:pt x="2240" y="1"/>
                      <a:pt x="2038" y="32"/>
                      <a:pt x="1847" y="96"/>
                    </a:cubicBezTo>
                    <a:cubicBezTo>
                      <a:pt x="1115" y="383"/>
                      <a:pt x="478" y="892"/>
                      <a:pt x="1" y="1529"/>
                    </a:cubicBezTo>
                    <a:lnTo>
                      <a:pt x="3598" y="383"/>
                    </a:lnTo>
                    <a:cubicBezTo>
                      <a:pt x="3259" y="128"/>
                      <a:pt x="2848" y="1"/>
                      <a:pt x="2443"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5731208" y="1772327"/>
                <a:ext cx="29914" cy="15649"/>
              </a:xfrm>
              <a:custGeom>
                <a:avLst/>
                <a:gdLst/>
                <a:ahLst/>
                <a:cxnLst/>
                <a:rect l="l" t="t" r="r" b="b"/>
                <a:pathLst>
                  <a:path w="1879" h="983" extrusionOk="0">
                    <a:moveTo>
                      <a:pt x="794" y="0"/>
                    </a:moveTo>
                    <a:cubicBezTo>
                      <a:pt x="492" y="0"/>
                      <a:pt x="205" y="148"/>
                      <a:pt x="1" y="378"/>
                    </a:cubicBezTo>
                    <a:lnTo>
                      <a:pt x="1879" y="983"/>
                    </a:lnTo>
                    <a:cubicBezTo>
                      <a:pt x="1879" y="983"/>
                      <a:pt x="1561" y="187"/>
                      <a:pt x="1019" y="28"/>
                    </a:cubicBezTo>
                    <a:cubicBezTo>
                      <a:pt x="944" y="9"/>
                      <a:pt x="869" y="0"/>
                      <a:pt x="794"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5685082" y="1871600"/>
                <a:ext cx="41583" cy="17608"/>
              </a:xfrm>
              <a:custGeom>
                <a:avLst/>
                <a:gdLst/>
                <a:ahLst/>
                <a:cxnLst/>
                <a:rect l="l" t="t" r="r" b="b"/>
                <a:pathLst>
                  <a:path w="2612" h="1106" extrusionOk="0">
                    <a:moveTo>
                      <a:pt x="1" y="1"/>
                    </a:moveTo>
                    <a:lnTo>
                      <a:pt x="1" y="1"/>
                    </a:lnTo>
                    <a:cubicBezTo>
                      <a:pt x="362" y="862"/>
                      <a:pt x="906" y="1105"/>
                      <a:pt x="1403" y="1105"/>
                    </a:cubicBezTo>
                    <a:cubicBezTo>
                      <a:pt x="2045" y="1105"/>
                      <a:pt x="2611" y="701"/>
                      <a:pt x="2611" y="701"/>
                    </a:cubicBezTo>
                    <a:cubicBezTo>
                      <a:pt x="1688" y="669"/>
                      <a:pt x="797" y="4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5552294" y="1660715"/>
                <a:ext cx="226558" cy="99691"/>
              </a:xfrm>
              <a:custGeom>
                <a:avLst/>
                <a:gdLst/>
                <a:ahLst/>
                <a:cxnLst/>
                <a:rect l="l" t="t" r="r" b="b"/>
                <a:pathLst>
                  <a:path w="14231" h="6262" extrusionOk="0">
                    <a:moveTo>
                      <a:pt x="3823" y="0"/>
                    </a:moveTo>
                    <a:cubicBezTo>
                      <a:pt x="2872" y="0"/>
                      <a:pt x="1957" y="201"/>
                      <a:pt x="1210" y="767"/>
                    </a:cubicBezTo>
                    <a:cubicBezTo>
                      <a:pt x="414" y="1340"/>
                      <a:pt x="0" y="2295"/>
                      <a:pt x="159" y="3250"/>
                    </a:cubicBezTo>
                    <a:cubicBezTo>
                      <a:pt x="318" y="4014"/>
                      <a:pt x="796" y="4810"/>
                      <a:pt x="2197" y="5223"/>
                    </a:cubicBezTo>
                    <a:cubicBezTo>
                      <a:pt x="2197" y="5223"/>
                      <a:pt x="3388" y="6261"/>
                      <a:pt x="6234" y="6261"/>
                    </a:cubicBezTo>
                    <a:cubicBezTo>
                      <a:pt x="7051" y="6261"/>
                      <a:pt x="8004" y="6176"/>
                      <a:pt x="9105" y="5956"/>
                    </a:cubicBezTo>
                    <a:cubicBezTo>
                      <a:pt x="14039" y="4969"/>
                      <a:pt x="14230" y="1626"/>
                      <a:pt x="13625" y="448"/>
                    </a:cubicBezTo>
                    <a:lnTo>
                      <a:pt x="13625" y="448"/>
                    </a:lnTo>
                    <a:cubicBezTo>
                      <a:pt x="13625" y="448"/>
                      <a:pt x="12505" y="1313"/>
                      <a:pt x="10589" y="1313"/>
                    </a:cubicBezTo>
                    <a:cubicBezTo>
                      <a:pt x="10066" y="1313"/>
                      <a:pt x="9485" y="1249"/>
                      <a:pt x="8850" y="1085"/>
                    </a:cubicBezTo>
                    <a:cubicBezTo>
                      <a:pt x="7729" y="789"/>
                      <a:pt x="5707" y="0"/>
                      <a:pt x="3823" y="0"/>
                    </a:cubicBezTo>
                    <a:close/>
                  </a:path>
                </a:pathLst>
              </a:custGeom>
              <a:solidFill>
                <a:srgbClr val="1F2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5025136" y="2616699"/>
                <a:ext cx="204270" cy="517480"/>
              </a:xfrm>
              <a:custGeom>
                <a:avLst/>
                <a:gdLst/>
                <a:ahLst/>
                <a:cxnLst/>
                <a:rect l="l" t="t" r="r" b="b"/>
                <a:pathLst>
                  <a:path w="12831" h="32505" fill="none" extrusionOk="0">
                    <a:moveTo>
                      <a:pt x="4967" y="1"/>
                    </a:moveTo>
                    <a:lnTo>
                      <a:pt x="7864" y="1"/>
                    </a:lnTo>
                    <a:cubicBezTo>
                      <a:pt x="10602" y="1"/>
                      <a:pt x="12830" y="2229"/>
                      <a:pt x="12830" y="4999"/>
                    </a:cubicBezTo>
                    <a:lnTo>
                      <a:pt x="12830" y="32504"/>
                    </a:lnTo>
                    <a:lnTo>
                      <a:pt x="1" y="32504"/>
                    </a:lnTo>
                    <a:lnTo>
                      <a:pt x="1" y="4999"/>
                    </a:lnTo>
                    <a:cubicBezTo>
                      <a:pt x="1" y="2229"/>
                      <a:pt x="2229" y="1"/>
                      <a:pt x="4967" y="1"/>
                    </a:cubicBezTo>
                    <a:close/>
                  </a:path>
                </a:pathLst>
              </a:custGeom>
              <a:noFill/>
              <a:ln w="28650" cap="flat" cmpd="sng">
                <a:solidFill>
                  <a:srgbClr val="101010"/>
                </a:solidFill>
                <a:prstDash val="solid"/>
                <a:miter lim="31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4970397" y="3662594"/>
                <a:ext cx="104419" cy="94867"/>
              </a:xfrm>
              <a:custGeom>
                <a:avLst/>
                <a:gdLst/>
                <a:ahLst/>
                <a:cxnLst/>
                <a:rect l="l" t="t" r="r" b="b"/>
                <a:pathLst>
                  <a:path w="6559" h="5959" extrusionOk="0">
                    <a:moveTo>
                      <a:pt x="3287" y="0"/>
                    </a:moveTo>
                    <a:cubicBezTo>
                      <a:pt x="1942" y="0"/>
                      <a:pt x="709" y="919"/>
                      <a:pt x="383" y="2279"/>
                    </a:cubicBezTo>
                    <a:cubicBezTo>
                      <a:pt x="1" y="3903"/>
                      <a:pt x="1019" y="5494"/>
                      <a:pt x="2611" y="5876"/>
                    </a:cubicBezTo>
                    <a:cubicBezTo>
                      <a:pt x="2842" y="5932"/>
                      <a:pt x="3074" y="5958"/>
                      <a:pt x="3302" y="5958"/>
                    </a:cubicBezTo>
                    <a:cubicBezTo>
                      <a:pt x="4648" y="5958"/>
                      <a:pt x="5882" y="5036"/>
                      <a:pt x="6208" y="3648"/>
                    </a:cubicBezTo>
                    <a:cubicBezTo>
                      <a:pt x="6559" y="2056"/>
                      <a:pt x="5572" y="464"/>
                      <a:pt x="3980" y="82"/>
                    </a:cubicBezTo>
                    <a:cubicBezTo>
                      <a:pt x="3748" y="27"/>
                      <a:pt x="3516" y="0"/>
                      <a:pt x="3287" y="0"/>
                    </a:cubicBezTo>
                    <a:close/>
                  </a:path>
                </a:pathLst>
              </a:custGeom>
              <a:solidFill>
                <a:srgbClr val="10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5179738" y="3662498"/>
                <a:ext cx="104419" cy="95042"/>
              </a:xfrm>
              <a:custGeom>
                <a:avLst/>
                <a:gdLst/>
                <a:ahLst/>
                <a:cxnLst/>
                <a:rect l="l" t="t" r="r" b="b"/>
                <a:pathLst>
                  <a:path w="6559" h="5970" extrusionOk="0">
                    <a:moveTo>
                      <a:pt x="3279" y="1"/>
                    </a:moveTo>
                    <a:cubicBezTo>
                      <a:pt x="2515" y="1"/>
                      <a:pt x="1751" y="295"/>
                      <a:pt x="1178" y="884"/>
                    </a:cubicBezTo>
                    <a:cubicBezTo>
                      <a:pt x="0" y="2030"/>
                      <a:pt x="0" y="3940"/>
                      <a:pt x="1178" y="5086"/>
                    </a:cubicBezTo>
                    <a:cubicBezTo>
                      <a:pt x="1751" y="5675"/>
                      <a:pt x="2515" y="5970"/>
                      <a:pt x="3279" y="5970"/>
                    </a:cubicBezTo>
                    <a:cubicBezTo>
                      <a:pt x="4043" y="5970"/>
                      <a:pt x="4807" y="5675"/>
                      <a:pt x="5380" y="5086"/>
                    </a:cubicBezTo>
                    <a:cubicBezTo>
                      <a:pt x="6558" y="3940"/>
                      <a:pt x="6558" y="2030"/>
                      <a:pt x="5380" y="884"/>
                    </a:cubicBezTo>
                    <a:cubicBezTo>
                      <a:pt x="4807" y="295"/>
                      <a:pt x="4043" y="1"/>
                      <a:pt x="3279" y="1"/>
                    </a:cubicBezTo>
                    <a:close/>
                  </a:path>
                </a:pathLst>
              </a:custGeom>
              <a:solidFill>
                <a:srgbClr val="10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4881187" y="2983683"/>
                <a:ext cx="492135" cy="715110"/>
              </a:xfrm>
              <a:custGeom>
                <a:avLst/>
                <a:gdLst/>
                <a:ahLst/>
                <a:cxnLst/>
                <a:rect l="l" t="t" r="r" b="b"/>
                <a:pathLst>
                  <a:path w="30913" h="44919" extrusionOk="0">
                    <a:moveTo>
                      <a:pt x="5253" y="0"/>
                    </a:moveTo>
                    <a:cubicBezTo>
                      <a:pt x="2356" y="0"/>
                      <a:pt x="1" y="2356"/>
                      <a:pt x="1" y="5253"/>
                    </a:cubicBezTo>
                    <a:lnTo>
                      <a:pt x="1" y="39634"/>
                    </a:lnTo>
                    <a:cubicBezTo>
                      <a:pt x="1" y="42563"/>
                      <a:pt x="2356" y="44919"/>
                      <a:pt x="5253" y="44919"/>
                    </a:cubicBezTo>
                    <a:lnTo>
                      <a:pt x="25660" y="44919"/>
                    </a:lnTo>
                    <a:cubicBezTo>
                      <a:pt x="28588" y="44919"/>
                      <a:pt x="30912" y="42563"/>
                      <a:pt x="30912" y="39634"/>
                    </a:cubicBezTo>
                    <a:lnTo>
                      <a:pt x="30912" y="5253"/>
                    </a:lnTo>
                    <a:cubicBezTo>
                      <a:pt x="30912" y="2356"/>
                      <a:pt x="28588" y="0"/>
                      <a:pt x="25660"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4965843" y="3096713"/>
                <a:ext cx="17751" cy="494157"/>
              </a:xfrm>
              <a:custGeom>
                <a:avLst/>
                <a:gdLst/>
                <a:ahLst/>
                <a:cxnLst/>
                <a:rect l="l" t="t" r="r" b="b"/>
                <a:pathLst>
                  <a:path w="1115" h="31040" fill="none" extrusionOk="0">
                    <a:moveTo>
                      <a:pt x="0" y="0"/>
                    </a:moveTo>
                    <a:lnTo>
                      <a:pt x="1114" y="0"/>
                    </a:lnTo>
                    <a:lnTo>
                      <a:pt x="1114" y="31039"/>
                    </a:lnTo>
                    <a:lnTo>
                      <a:pt x="0" y="31039"/>
                    </a:lnTo>
                    <a:close/>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061136" y="3096713"/>
                <a:ext cx="18260" cy="494157"/>
              </a:xfrm>
              <a:custGeom>
                <a:avLst/>
                <a:gdLst/>
                <a:ahLst/>
                <a:cxnLst/>
                <a:rect l="l" t="t" r="r" b="b"/>
                <a:pathLst>
                  <a:path w="1147" h="31040" fill="none" extrusionOk="0">
                    <a:moveTo>
                      <a:pt x="0" y="0"/>
                    </a:moveTo>
                    <a:lnTo>
                      <a:pt x="1146" y="0"/>
                    </a:lnTo>
                    <a:lnTo>
                      <a:pt x="1146" y="31039"/>
                    </a:lnTo>
                    <a:lnTo>
                      <a:pt x="0" y="31039"/>
                    </a:lnTo>
                    <a:close/>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156922" y="3096713"/>
                <a:ext cx="17767" cy="494157"/>
              </a:xfrm>
              <a:custGeom>
                <a:avLst/>
                <a:gdLst/>
                <a:ahLst/>
                <a:cxnLst/>
                <a:rect l="l" t="t" r="r" b="b"/>
                <a:pathLst>
                  <a:path w="1116" h="31040" fill="none" extrusionOk="0">
                    <a:moveTo>
                      <a:pt x="1" y="0"/>
                    </a:moveTo>
                    <a:lnTo>
                      <a:pt x="1115" y="0"/>
                    </a:lnTo>
                    <a:lnTo>
                      <a:pt x="1115" y="31039"/>
                    </a:lnTo>
                    <a:lnTo>
                      <a:pt x="1" y="31039"/>
                    </a:lnTo>
                    <a:close/>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5252214" y="3096713"/>
                <a:ext cx="18260" cy="494157"/>
              </a:xfrm>
              <a:custGeom>
                <a:avLst/>
                <a:gdLst/>
                <a:ahLst/>
                <a:cxnLst/>
                <a:rect l="l" t="t" r="r" b="b"/>
                <a:pathLst>
                  <a:path w="1147" h="31040" fill="none" extrusionOk="0">
                    <a:moveTo>
                      <a:pt x="1" y="0"/>
                    </a:moveTo>
                    <a:lnTo>
                      <a:pt x="1147" y="0"/>
                    </a:lnTo>
                    <a:lnTo>
                      <a:pt x="1147" y="31039"/>
                    </a:lnTo>
                    <a:lnTo>
                      <a:pt x="1" y="31039"/>
                    </a:lnTo>
                    <a:close/>
                  </a:path>
                </a:pathLst>
              </a:custGeom>
              <a:noFill/>
              <a:ln w="637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3" name="Google Shape;403;p33"/>
          <p:cNvSpPr/>
          <p:nvPr/>
        </p:nvSpPr>
        <p:spPr>
          <a:xfrm>
            <a:off x="4572000" y="3757154"/>
            <a:ext cx="4281047" cy="16"/>
          </a:xfrm>
          <a:custGeom>
            <a:avLst/>
            <a:gdLst/>
            <a:ahLst/>
            <a:cxnLst/>
            <a:rect l="l" t="t" r="r" b="b"/>
            <a:pathLst>
              <a:path w="268910" h="1" fill="none" extrusionOk="0">
                <a:moveTo>
                  <a:pt x="0" y="1"/>
                </a:moveTo>
                <a:lnTo>
                  <a:pt x="268910" y="1"/>
                </a:lnTo>
              </a:path>
            </a:pathLst>
          </a:custGeom>
          <a:noFill/>
          <a:ln w="95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Google Shape;1002;p53"/>
          <p:cNvSpPr txBox="1">
            <a:spLocks noGrp="1"/>
          </p:cNvSpPr>
          <p:nvPr>
            <p:ph type="title"/>
          </p:nvPr>
        </p:nvSpPr>
        <p:spPr>
          <a:xfrm flipH="1">
            <a:off x="878450" y="2371125"/>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DATASET</a:t>
            </a:r>
            <a:endParaRPr dirty="0"/>
          </a:p>
        </p:txBody>
      </p:sp>
      <p:grpSp>
        <p:nvGrpSpPr>
          <p:cNvPr id="18" name="Google Shape;7643;p66"/>
          <p:cNvGrpSpPr/>
          <p:nvPr/>
        </p:nvGrpSpPr>
        <p:grpSpPr>
          <a:xfrm>
            <a:off x="4207384" y="1075877"/>
            <a:ext cx="4276216" cy="2324098"/>
            <a:chOff x="3597785" y="3065882"/>
            <a:chExt cx="2241344" cy="1330655"/>
          </a:xfrm>
          <a:effectLst>
            <a:reflection blurRad="6350" stA="50000" endA="300" endPos="55500" dist="50800" dir="5400000" sy="-100000" algn="bl" rotWithShape="0"/>
          </a:effectLst>
        </p:grpSpPr>
        <p:grpSp>
          <p:nvGrpSpPr>
            <p:cNvPr id="19" name="Google Shape;7644;p66"/>
            <p:cNvGrpSpPr/>
            <p:nvPr/>
          </p:nvGrpSpPr>
          <p:grpSpPr>
            <a:xfrm>
              <a:off x="5296908" y="3937355"/>
              <a:ext cx="143198" cy="32380"/>
              <a:chOff x="5296908" y="3937355"/>
              <a:chExt cx="143198" cy="32380"/>
            </a:xfrm>
          </p:grpSpPr>
          <p:sp>
            <p:nvSpPr>
              <p:cNvPr id="829" name="Google Shape;7645;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7646;p66"/>
              <p:cNvGrpSpPr/>
              <p:nvPr/>
            </p:nvGrpSpPr>
            <p:grpSpPr>
              <a:xfrm>
                <a:off x="5402331" y="3937355"/>
                <a:ext cx="37776" cy="32380"/>
                <a:chOff x="5402331" y="3937355"/>
                <a:chExt cx="37776" cy="32380"/>
              </a:xfrm>
            </p:grpSpPr>
            <p:sp>
              <p:nvSpPr>
                <p:cNvPr id="834" name="Google Shape;7647;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7648;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7649;p66"/>
              <p:cNvGrpSpPr/>
              <p:nvPr/>
            </p:nvGrpSpPr>
            <p:grpSpPr>
              <a:xfrm>
                <a:off x="5296908" y="3937355"/>
                <a:ext cx="37783" cy="32380"/>
                <a:chOff x="5296908" y="3937355"/>
                <a:chExt cx="37783" cy="32380"/>
              </a:xfrm>
            </p:grpSpPr>
            <p:sp>
              <p:nvSpPr>
                <p:cNvPr id="832" name="Google Shape;7650;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7651;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7652;p66"/>
            <p:cNvGrpSpPr/>
            <p:nvPr/>
          </p:nvGrpSpPr>
          <p:grpSpPr>
            <a:xfrm>
              <a:off x="4724163" y="3119631"/>
              <a:ext cx="120838" cy="84218"/>
              <a:chOff x="4724163" y="3119631"/>
              <a:chExt cx="120838" cy="84218"/>
            </a:xfrm>
          </p:grpSpPr>
          <p:grpSp>
            <p:nvGrpSpPr>
              <p:cNvPr id="814" name="Google Shape;7653;p66"/>
              <p:cNvGrpSpPr/>
              <p:nvPr/>
            </p:nvGrpSpPr>
            <p:grpSpPr>
              <a:xfrm>
                <a:off x="4746712" y="3132773"/>
                <a:ext cx="86869" cy="56424"/>
                <a:chOff x="4746712" y="3132773"/>
                <a:chExt cx="86869" cy="56424"/>
              </a:xfrm>
            </p:grpSpPr>
            <p:sp>
              <p:nvSpPr>
                <p:cNvPr id="827" name="Google Shape;7654;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7655;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7656;p66"/>
              <p:cNvGrpSpPr/>
              <p:nvPr/>
            </p:nvGrpSpPr>
            <p:grpSpPr>
              <a:xfrm>
                <a:off x="4773634" y="3143336"/>
                <a:ext cx="37776" cy="32451"/>
                <a:chOff x="4773634" y="3143336"/>
                <a:chExt cx="37776" cy="32451"/>
              </a:xfrm>
            </p:grpSpPr>
            <p:sp>
              <p:nvSpPr>
                <p:cNvPr id="825" name="Google Shape;7657;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7658;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7659;p66"/>
              <p:cNvGrpSpPr/>
              <p:nvPr/>
            </p:nvGrpSpPr>
            <p:grpSpPr>
              <a:xfrm>
                <a:off x="4724163" y="3131248"/>
                <a:ext cx="37776" cy="32459"/>
                <a:chOff x="4724163" y="3131248"/>
                <a:chExt cx="37776" cy="32459"/>
              </a:xfrm>
            </p:grpSpPr>
            <p:sp>
              <p:nvSpPr>
                <p:cNvPr id="823" name="Google Shape;7660;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7661;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7662;p66"/>
              <p:cNvGrpSpPr/>
              <p:nvPr/>
            </p:nvGrpSpPr>
            <p:grpSpPr>
              <a:xfrm>
                <a:off x="4755081" y="3176054"/>
                <a:ext cx="32357" cy="27795"/>
                <a:chOff x="4755081" y="3176054"/>
                <a:chExt cx="32357" cy="27795"/>
              </a:xfrm>
            </p:grpSpPr>
            <p:sp>
              <p:nvSpPr>
                <p:cNvPr id="821" name="Google Shape;7663;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7664;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7665;p66"/>
              <p:cNvGrpSpPr/>
              <p:nvPr/>
            </p:nvGrpSpPr>
            <p:grpSpPr>
              <a:xfrm>
                <a:off x="4812550" y="3119631"/>
                <a:ext cx="32451" cy="27803"/>
                <a:chOff x="4812550" y="3119631"/>
                <a:chExt cx="32451" cy="27803"/>
              </a:xfrm>
            </p:grpSpPr>
            <p:sp>
              <p:nvSpPr>
                <p:cNvPr id="819" name="Google Shape;7666;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7667;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 name="Google Shape;7668;p66"/>
            <p:cNvGrpSpPr/>
            <p:nvPr/>
          </p:nvGrpSpPr>
          <p:grpSpPr>
            <a:xfrm>
              <a:off x="5382826" y="4027197"/>
              <a:ext cx="268967" cy="250422"/>
              <a:chOff x="5382826" y="4027197"/>
              <a:chExt cx="268967" cy="250422"/>
            </a:xfrm>
          </p:grpSpPr>
          <p:grpSp>
            <p:nvGrpSpPr>
              <p:cNvPr id="786" name="Google Shape;7669;p66"/>
              <p:cNvGrpSpPr/>
              <p:nvPr/>
            </p:nvGrpSpPr>
            <p:grpSpPr>
              <a:xfrm>
                <a:off x="5405280" y="4042510"/>
                <a:ext cx="237570" cy="218647"/>
                <a:chOff x="5405280" y="4042510"/>
                <a:chExt cx="237570" cy="218647"/>
              </a:xfrm>
            </p:grpSpPr>
            <p:sp>
              <p:nvSpPr>
                <p:cNvPr id="808" name="Google Shape;7670;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7671;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7672;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7673;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7674;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7675;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676;p66"/>
              <p:cNvGrpSpPr/>
              <p:nvPr/>
            </p:nvGrpSpPr>
            <p:grpSpPr>
              <a:xfrm>
                <a:off x="5382826" y="4125549"/>
                <a:ext cx="37776" cy="32380"/>
                <a:chOff x="5382826" y="4125549"/>
                <a:chExt cx="37776" cy="32380"/>
              </a:xfrm>
            </p:grpSpPr>
            <p:sp>
              <p:nvSpPr>
                <p:cNvPr id="806" name="Google Shape;7677;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7678;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679;p66"/>
              <p:cNvGrpSpPr/>
              <p:nvPr/>
            </p:nvGrpSpPr>
            <p:grpSpPr>
              <a:xfrm>
                <a:off x="5475680" y="4195587"/>
                <a:ext cx="37783" cy="32364"/>
                <a:chOff x="5475680" y="4195587"/>
                <a:chExt cx="37783" cy="32364"/>
              </a:xfrm>
            </p:grpSpPr>
            <p:sp>
              <p:nvSpPr>
                <p:cNvPr id="804" name="Google Shape;7680;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7681;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682;p66"/>
              <p:cNvGrpSpPr/>
              <p:nvPr/>
            </p:nvGrpSpPr>
            <p:grpSpPr>
              <a:xfrm>
                <a:off x="5532575" y="4027197"/>
                <a:ext cx="33308" cy="32262"/>
                <a:chOff x="5532575" y="4027197"/>
                <a:chExt cx="33308" cy="32262"/>
              </a:xfrm>
            </p:grpSpPr>
            <p:sp>
              <p:nvSpPr>
                <p:cNvPr id="802" name="Google Shape;7683;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7684;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685;p66"/>
              <p:cNvGrpSpPr/>
              <p:nvPr/>
            </p:nvGrpSpPr>
            <p:grpSpPr>
              <a:xfrm>
                <a:off x="5590706" y="4245348"/>
                <a:ext cx="33497" cy="32270"/>
                <a:chOff x="5590706" y="4245348"/>
                <a:chExt cx="33497" cy="32270"/>
              </a:xfrm>
            </p:grpSpPr>
            <p:sp>
              <p:nvSpPr>
                <p:cNvPr id="800" name="Google Shape;7686;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7687;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688;p66"/>
              <p:cNvGrpSpPr/>
              <p:nvPr/>
            </p:nvGrpSpPr>
            <p:grpSpPr>
              <a:xfrm>
                <a:off x="5618681" y="4109677"/>
                <a:ext cx="33112" cy="32357"/>
                <a:chOff x="5618681" y="4109677"/>
                <a:chExt cx="33112" cy="32357"/>
              </a:xfrm>
            </p:grpSpPr>
            <p:sp>
              <p:nvSpPr>
                <p:cNvPr id="798" name="Google Shape;7689;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690;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691;p66"/>
              <p:cNvGrpSpPr/>
              <p:nvPr/>
            </p:nvGrpSpPr>
            <p:grpSpPr>
              <a:xfrm>
                <a:off x="5479298" y="4128262"/>
                <a:ext cx="31405" cy="26906"/>
                <a:chOff x="5479298" y="4128262"/>
                <a:chExt cx="31405" cy="26906"/>
              </a:xfrm>
            </p:grpSpPr>
            <p:sp>
              <p:nvSpPr>
                <p:cNvPr id="796" name="Google Shape;7692;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693;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694;p66"/>
              <p:cNvGrpSpPr/>
              <p:nvPr/>
            </p:nvGrpSpPr>
            <p:grpSpPr>
              <a:xfrm>
                <a:off x="5582903" y="4180116"/>
                <a:ext cx="31499" cy="26898"/>
                <a:chOff x="5582903" y="4180116"/>
                <a:chExt cx="31499" cy="26898"/>
              </a:xfrm>
            </p:grpSpPr>
            <p:sp>
              <p:nvSpPr>
                <p:cNvPr id="794" name="Google Shape;7695;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696;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 name="Google Shape;7697;p66"/>
            <p:cNvGrpSpPr/>
            <p:nvPr/>
          </p:nvGrpSpPr>
          <p:grpSpPr>
            <a:xfrm>
              <a:off x="3977681" y="3230323"/>
              <a:ext cx="94584" cy="84085"/>
              <a:chOff x="3977681" y="3230323"/>
              <a:chExt cx="94584" cy="84085"/>
            </a:xfrm>
          </p:grpSpPr>
          <p:grpSp>
            <p:nvGrpSpPr>
              <p:cNvPr id="770" name="Google Shape;7698;p66"/>
              <p:cNvGrpSpPr/>
              <p:nvPr/>
            </p:nvGrpSpPr>
            <p:grpSpPr>
              <a:xfrm>
                <a:off x="4000135" y="3243041"/>
                <a:ext cx="59570" cy="57186"/>
                <a:chOff x="4000135" y="3243041"/>
                <a:chExt cx="59570" cy="57186"/>
              </a:xfrm>
            </p:grpSpPr>
            <p:sp>
              <p:nvSpPr>
                <p:cNvPr id="783" name="Google Shape;7699;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700;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701;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02;p66"/>
              <p:cNvGrpSpPr/>
              <p:nvPr/>
            </p:nvGrpSpPr>
            <p:grpSpPr>
              <a:xfrm>
                <a:off x="3977681" y="3245872"/>
                <a:ext cx="37783" cy="32380"/>
                <a:chOff x="3977681" y="3245872"/>
                <a:chExt cx="37783" cy="32380"/>
              </a:xfrm>
            </p:grpSpPr>
            <p:sp>
              <p:nvSpPr>
                <p:cNvPr id="781" name="Google Shape;7703;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704;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05;p66"/>
              <p:cNvGrpSpPr/>
              <p:nvPr/>
            </p:nvGrpSpPr>
            <p:grpSpPr>
              <a:xfrm>
                <a:off x="4040860" y="3262672"/>
                <a:ext cx="31405" cy="27001"/>
                <a:chOff x="4040860" y="3262672"/>
                <a:chExt cx="31405" cy="27001"/>
              </a:xfrm>
            </p:grpSpPr>
            <p:sp>
              <p:nvSpPr>
                <p:cNvPr id="779" name="Google Shape;7706;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707;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08;p66"/>
              <p:cNvGrpSpPr/>
              <p:nvPr/>
            </p:nvGrpSpPr>
            <p:grpSpPr>
              <a:xfrm>
                <a:off x="4021072" y="3230323"/>
                <a:ext cx="31397" cy="26906"/>
                <a:chOff x="4021072" y="3230323"/>
                <a:chExt cx="31397" cy="26906"/>
              </a:xfrm>
            </p:grpSpPr>
            <p:sp>
              <p:nvSpPr>
                <p:cNvPr id="777" name="Google Shape;7709;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10;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11;p66"/>
              <p:cNvGrpSpPr/>
              <p:nvPr/>
            </p:nvGrpSpPr>
            <p:grpSpPr>
              <a:xfrm>
                <a:off x="4001472" y="3287462"/>
                <a:ext cx="31499" cy="26945"/>
                <a:chOff x="4001472" y="3287462"/>
                <a:chExt cx="31499" cy="26945"/>
              </a:xfrm>
            </p:grpSpPr>
            <p:sp>
              <p:nvSpPr>
                <p:cNvPr id="775" name="Google Shape;7712;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13;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7714;p66"/>
            <p:cNvGrpSpPr/>
            <p:nvPr/>
          </p:nvGrpSpPr>
          <p:grpSpPr>
            <a:xfrm>
              <a:off x="4084715" y="3258865"/>
              <a:ext cx="184961" cy="137268"/>
              <a:chOff x="4084715" y="3258865"/>
              <a:chExt cx="184961" cy="137268"/>
            </a:xfrm>
          </p:grpSpPr>
          <p:grpSp>
            <p:nvGrpSpPr>
              <p:cNvPr id="747" name="Google Shape;7715;p66"/>
              <p:cNvGrpSpPr/>
              <p:nvPr/>
            </p:nvGrpSpPr>
            <p:grpSpPr>
              <a:xfrm>
                <a:off x="4107453" y="3271583"/>
                <a:ext cx="153470" cy="110275"/>
                <a:chOff x="4107453" y="3271583"/>
                <a:chExt cx="153470" cy="110275"/>
              </a:xfrm>
            </p:grpSpPr>
            <p:sp>
              <p:nvSpPr>
                <p:cNvPr id="766" name="Google Shape;7716;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717;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718;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719;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720;p66"/>
              <p:cNvGrpSpPr/>
              <p:nvPr/>
            </p:nvGrpSpPr>
            <p:grpSpPr>
              <a:xfrm>
                <a:off x="4136947" y="3258865"/>
                <a:ext cx="31499" cy="27001"/>
                <a:chOff x="4136947" y="3258865"/>
                <a:chExt cx="31499" cy="27001"/>
              </a:xfrm>
            </p:grpSpPr>
            <p:sp>
              <p:nvSpPr>
                <p:cNvPr id="764" name="Google Shape;7721;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722;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723;p66"/>
              <p:cNvGrpSpPr/>
              <p:nvPr/>
            </p:nvGrpSpPr>
            <p:grpSpPr>
              <a:xfrm>
                <a:off x="4084715" y="3266478"/>
                <a:ext cx="31468" cy="26898"/>
                <a:chOff x="4084715" y="3266478"/>
                <a:chExt cx="31468" cy="26898"/>
              </a:xfrm>
            </p:grpSpPr>
            <p:sp>
              <p:nvSpPr>
                <p:cNvPr id="762" name="Google Shape;7724;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725;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726;p66"/>
              <p:cNvGrpSpPr/>
              <p:nvPr/>
            </p:nvGrpSpPr>
            <p:grpSpPr>
              <a:xfrm>
                <a:off x="4159213" y="3279849"/>
                <a:ext cx="31405" cy="26945"/>
                <a:chOff x="4159213" y="3279849"/>
                <a:chExt cx="31405" cy="26945"/>
              </a:xfrm>
            </p:grpSpPr>
            <p:sp>
              <p:nvSpPr>
                <p:cNvPr id="760" name="Google Shape;7727;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728;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729;p66"/>
              <p:cNvGrpSpPr/>
              <p:nvPr/>
            </p:nvGrpSpPr>
            <p:grpSpPr>
              <a:xfrm>
                <a:off x="4201550" y="3266502"/>
                <a:ext cx="31405" cy="26883"/>
                <a:chOff x="4201550" y="3266502"/>
                <a:chExt cx="31405" cy="26883"/>
              </a:xfrm>
            </p:grpSpPr>
            <p:sp>
              <p:nvSpPr>
                <p:cNvPr id="758" name="Google Shape;7730;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731;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732;p66"/>
              <p:cNvGrpSpPr/>
              <p:nvPr/>
            </p:nvGrpSpPr>
            <p:grpSpPr>
              <a:xfrm>
                <a:off x="4201550" y="3338278"/>
                <a:ext cx="31405" cy="26930"/>
                <a:chOff x="4201550" y="3338278"/>
                <a:chExt cx="31405" cy="26930"/>
              </a:xfrm>
            </p:grpSpPr>
            <p:sp>
              <p:nvSpPr>
                <p:cNvPr id="756" name="Google Shape;7733;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734;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735;p66"/>
              <p:cNvGrpSpPr/>
              <p:nvPr/>
            </p:nvGrpSpPr>
            <p:grpSpPr>
              <a:xfrm>
                <a:off x="4238272" y="3369132"/>
                <a:ext cx="31405" cy="27001"/>
                <a:chOff x="4238272" y="3369132"/>
                <a:chExt cx="31405" cy="27001"/>
              </a:xfrm>
            </p:grpSpPr>
            <p:sp>
              <p:nvSpPr>
                <p:cNvPr id="754" name="Google Shape;7736;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737;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7738;p66"/>
            <p:cNvGrpSpPr/>
            <p:nvPr/>
          </p:nvGrpSpPr>
          <p:grpSpPr>
            <a:xfrm>
              <a:off x="4068639" y="3200169"/>
              <a:ext cx="77643" cy="37272"/>
              <a:chOff x="4068639" y="3200169"/>
              <a:chExt cx="77643" cy="37272"/>
            </a:xfrm>
          </p:grpSpPr>
          <p:sp>
            <p:nvSpPr>
              <p:cNvPr id="740" name="Google Shape;7739;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740;p66"/>
              <p:cNvGrpSpPr/>
              <p:nvPr/>
            </p:nvGrpSpPr>
            <p:grpSpPr>
              <a:xfrm>
                <a:off x="4114878" y="3200169"/>
                <a:ext cx="31405" cy="26993"/>
                <a:chOff x="4114878" y="3200169"/>
                <a:chExt cx="31405" cy="26993"/>
              </a:xfrm>
            </p:grpSpPr>
            <p:sp>
              <p:nvSpPr>
                <p:cNvPr id="745" name="Google Shape;7741;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742;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743;p66"/>
              <p:cNvGrpSpPr/>
              <p:nvPr/>
            </p:nvGrpSpPr>
            <p:grpSpPr>
              <a:xfrm>
                <a:off x="4068639" y="3210535"/>
                <a:ext cx="31499" cy="26906"/>
                <a:chOff x="4068639" y="3210535"/>
                <a:chExt cx="31499" cy="26906"/>
              </a:xfrm>
            </p:grpSpPr>
            <p:sp>
              <p:nvSpPr>
                <p:cNvPr id="743" name="Google Shape;7744;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745;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7746;p66"/>
            <p:cNvGrpSpPr/>
            <p:nvPr/>
          </p:nvGrpSpPr>
          <p:grpSpPr>
            <a:xfrm>
              <a:off x="3869702" y="3066935"/>
              <a:ext cx="382664" cy="190294"/>
              <a:chOff x="3869702" y="3066935"/>
              <a:chExt cx="382664" cy="190294"/>
            </a:xfrm>
          </p:grpSpPr>
          <p:grpSp>
            <p:nvGrpSpPr>
              <p:cNvPr id="706" name="Google Shape;7747;p66"/>
              <p:cNvGrpSpPr/>
              <p:nvPr/>
            </p:nvGrpSpPr>
            <p:grpSpPr>
              <a:xfrm>
                <a:off x="3888633" y="3082351"/>
                <a:ext cx="351172" cy="160698"/>
                <a:chOff x="3888633" y="3082351"/>
                <a:chExt cx="351172" cy="160698"/>
              </a:xfrm>
            </p:grpSpPr>
            <p:sp>
              <p:nvSpPr>
                <p:cNvPr id="734" name="Google Shape;7748;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749;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750;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751;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752;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753;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754;p66"/>
              <p:cNvGrpSpPr/>
              <p:nvPr/>
            </p:nvGrpSpPr>
            <p:grpSpPr>
              <a:xfrm>
                <a:off x="4143703" y="3066935"/>
                <a:ext cx="37783" cy="32357"/>
                <a:chOff x="4143703" y="3066935"/>
                <a:chExt cx="37783" cy="32357"/>
              </a:xfrm>
            </p:grpSpPr>
            <p:sp>
              <p:nvSpPr>
                <p:cNvPr id="732" name="Google Shape;7755;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756;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757;p66"/>
              <p:cNvGrpSpPr/>
              <p:nvPr/>
            </p:nvGrpSpPr>
            <p:grpSpPr>
              <a:xfrm>
                <a:off x="4044565" y="3103563"/>
                <a:ext cx="37783" cy="32451"/>
                <a:chOff x="4044565" y="3103563"/>
                <a:chExt cx="37783" cy="32451"/>
              </a:xfrm>
            </p:grpSpPr>
            <p:sp>
              <p:nvSpPr>
                <p:cNvPr id="730" name="Google Shape;7758;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759;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760;p66"/>
              <p:cNvGrpSpPr/>
              <p:nvPr/>
            </p:nvGrpSpPr>
            <p:grpSpPr>
              <a:xfrm>
                <a:off x="4017454" y="3188237"/>
                <a:ext cx="37776" cy="32357"/>
                <a:chOff x="4017454" y="3188237"/>
                <a:chExt cx="37776" cy="32357"/>
              </a:xfrm>
            </p:grpSpPr>
            <p:sp>
              <p:nvSpPr>
                <p:cNvPr id="728" name="Google Shape;7761;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762;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763;p66"/>
              <p:cNvGrpSpPr/>
              <p:nvPr/>
            </p:nvGrpSpPr>
            <p:grpSpPr>
              <a:xfrm>
                <a:off x="3921548" y="3157509"/>
                <a:ext cx="37783" cy="32357"/>
                <a:chOff x="3921548" y="3157509"/>
                <a:chExt cx="37783" cy="32357"/>
              </a:xfrm>
            </p:grpSpPr>
            <p:sp>
              <p:nvSpPr>
                <p:cNvPr id="726" name="Google Shape;7764;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765;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766;p66"/>
              <p:cNvGrpSpPr/>
              <p:nvPr/>
            </p:nvGrpSpPr>
            <p:grpSpPr>
              <a:xfrm>
                <a:off x="3939056" y="3211620"/>
                <a:ext cx="37783" cy="32380"/>
                <a:chOff x="3939056" y="3211620"/>
                <a:chExt cx="37783" cy="32380"/>
              </a:xfrm>
            </p:grpSpPr>
            <p:sp>
              <p:nvSpPr>
                <p:cNvPr id="724" name="Google Shape;7767;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768;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769;p66"/>
              <p:cNvGrpSpPr/>
              <p:nvPr/>
            </p:nvGrpSpPr>
            <p:grpSpPr>
              <a:xfrm>
                <a:off x="4176240" y="3136965"/>
                <a:ext cx="31405" cy="26930"/>
                <a:chOff x="4176240" y="3136965"/>
                <a:chExt cx="31405" cy="26930"/>
              </a:xfrm>
            </p:grpSpPr>
            <p:sp>
              <p:nvSpPr>
                <p:cNvPr id="722" name="Google Shape;7770;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771;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772;p66"/>
              <p:cNvGrpSpPr/>
              <p:nvPr/>
            </p:nvGrpSpPr>
            <p:grpSpPr>
              <a:xfrm>
                <a:off x="4133148" y="3152593"/>
                <a:ext cx="31499" cy="27001"/>
                <a:chOff x="4133148" y="3152593"/>
                <a:chExt cx="31499" cy="27001"/>
              </a:xfrm>
            </p:grpSpPr>
            <p:sp>
              <p:nvSpPr>
                <p:cNvPr id="720" name="Google Shape;7773;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774;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775;p66"/>
              <p:cNvGrpSpPr/>
              <p:nvPr/>
            </p:nvGrpSpPr>
            <p:grpSpPr>
              <a:xfrm>
                <a:off x="4220866" y="3073534"/>
                <a:ext cx="31499" cy="26898"/>
                <a:chOff x="4220866" y="3073534"/>
                <a:chExt cx="31499" cy="26898"/>
              </a:xfrm>
            </p:grpSpPr>
            <p:sp>
              <p:nvSpPr>
                <p:cNvPr id="718" name="Google Shape;7776;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777;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778;p66"/>
              <p:cNvGrpSpPr/>
              <p:nvPr/>
            </p:nvGrpSpPr>
            <p:grpSpPr>
              <a:xfrm>
                <a:off x="3869702" y="3230323"/>
                <a:ext cx="31499" cy="26906"/>
                <a:chOff x="3869702" y="3230323"/>
                <a:chExt cx="31499" cy="26906"/>
              </a:xfrm>
            </p:grpSpPr>
            <p:sp>
              <p:nvSpPr>
                <p:cNvPr id="716" name="Google Shape;7779;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780;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7781;p66"/>
            <p:cNvGrpSpPr/>
            <p:nvPr/>
          </p:nvGrpSpPr>
          <p:grpSpPr>
            <a:xfrm>
              <a:off x="4271383" y="3065882"/>
              <a:ext cx="304556" cy="341663"/>
              <a:chOff x="4271383" y="3065882"/>
              <a:chExt cx="304556" cy="341663"/>
            </a:xfrm>
          </p:grpSpPr>
          <p:grpSp>
            <p:nvGrpSpPr>
              <p:cNvPr id="649" name="Google Shape;7782;p66"/>
              <p:cNvGrpSpPr/>
              <p:nvPr/>
            </p:nvGrpSpPr>
            <p:grpSpPr>
              <a:xfrm>
                <a:off x="4293838" y="3078639"/>
                <a:ext cx="269353" cy="311973"/>
                <a:chOff x="4293838" y="3078639"/>
                <a:chExt cx="269353" cy="311973"/>
              </a:xfrm>
            </p:grpSpPr>
            <p:sp>
              <p:nvSpPr>
                <p:cNvPr id="689" name="Google Shape;7783;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7784;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7785;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7786;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7787;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7788;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7789;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7790;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7791;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7792;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7793;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794;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795;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796;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797;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798;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799;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7800;p66"/>
              <p:cNvGrpSpPr/>
              <p:nvPr/>
            </p:nvGrpSpPr>
            <p:grpSpPr>
              <a:xfrm>
                <a:off x="4538164" y="3342061"/>
                <a:ext cx="37776" cy="32380"/>
                <a:chOff x="4538164" y="3342061"/>
                <a:chExt cx="37776" cy="32380"/>
              </a:xfrm>
            </p:grpSpPr>
            <p:sp>
              <p:nvSpPr>
                <p:cNvPr id="687" name="Google Shape;7801;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7802;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7803;p66"/>
              <p:cNvGrpSpPr/>
              <p:nvPr/>
            </p:nvGrpSpPr>
            <p:grpSpPr>
              <a:xfrm>
                <a:off x="4271383" y="3194742"/>
                <a:ext cx="37783" cy="32420"/>
                <a:chOff x="4271383" y="3194742"/>
                <a:chExt cx="37783" cy="32420"/>
              </a:xfrm>
            </p:grpSpPr>
            <p:sp>
              <p:nvSpPr>
                <p:cNvPr id="685" name="Google Shape;7804;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7805;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7806;p66"/>
              <p:cNvGrpSpPr/>
              <p:nvPr/>
            </p:nvGrpSpPr>
            <p:grpSpPr>
              <a:xfrm>
                <a:off x="4284416" y="3084058"/>
                <a:ext cx="37783" cy="32357"/>
                <a:chOff x="4284416" y="3084058"/>
                <a:chExt cx="37783" cy="32357"/>
              </a:xfrm>
            </p:grpSpPr>
            <p:sp>
              <p:nvSpPr>
                <p:cNvPr id="683" name="Google Shape;7807;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7808;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7809;p66"/>
              <p:cNvGrpSpPr/>
              <p:nvPr/>
            </p:nvGrpSpPr>
            <p:grpSpPr>
              <a:xfrm>
                <a:off x="4478697" y="3297561"/>
                <a:ext cx="37776" cy="32451"/>
                <a:chOff x="4478697" y="3297561"/>
                <a:chExt cx="37776" cy="32451"/>
              </a:xfrm>
            </p:grpSpPr>
            <p:sp>
              <p:nvSpPr>
                <p:cNvPr id="681" name="Google Shape;7810;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7811;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7812;p66"/>
              <p:cNvGrpSpPr/>
              <p:nvPr/>
            </p:nvGrpSpPr>
            <p:grpSpPr>
              <a:xfrm>
                <a:off x="4411813" y="3331711"/>
                <a:ext cx="37776" cy="32451"/>
                <a:chOff x="4411813" y="3331711"/>
                <a:chExt cx="37776" cy="32451"/>
              </a:xfrm>
            </p:grpSpPr>
            <p:sp>
              <p:nvSpPr>
                <p:cNvPr id="679" name="Google Shape;7813;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7814;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7815;p66"/>
              <p:cNvGrpSpPr/>
              <p:nvPr/>
            </p:nvGrpSpPr>
            <p:grpSpPr>
              <a:xfrm>
                <a:off x="4337984" y="3375188"/>
                <a:ext cx="37776" cy="32357"/>
                <a:chOff x="4337984" y="3375188"/>
                <a:chExt cx="37776" cy="32357"/>
              </a:xfrm>
            </p:grpSpPr>
            <p:sp>
              <p:nvSpPr>
                <p:cNvPr id="677" name="Google Shape;7816;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7817;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7818;p66"/>
              <p:cNvGrpSpPr/>
              <p:nvPr/>
            </p:nvGrpSpPr>
            <p:grpSpPr>
              <a:xfrm>
                <a:off x="4494867" y="3090530"/>
                <a:ext cx="37878" cy="32451"/>
                <a:chOff x="4494867" y="3090530"/>
                <a:chExt cx="37878" cy="32451"/>
              </a:xfrm>
            </p:grpSpPr>
            <p:sp>
              <p:nvSpPr>
                <p:cNvPr id="675" name="Google Shape;7819;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7820;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7821;p66"/>
              <p:cNvGrpSpPr/>
              <p:nvPr/>
            </p:nvGrpSpPr>
            <p:grpSpPr>
              <a:xfrm>
                <a:off x="4525124" y="3207774"/>
                <a:ext cx="37783" cy="32420"/>
                <a:chOff x="4525124" y="3207774"/>
                <a:chExt cx="37783" cy="32420"/>
              </a:xfrm>
            </p:grpSpPr>
            <p:sp>
              <p:nvSpPr>
                <p:cNvPr id="673" name="Google Shape;7822;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7823;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7824;p66"/>
              <p:cNvGrpSpPr/>
              <p:nvPr/>
            </p:nvGrpSpPr>
            <p:grpSpPr>
              <a:xfrm>
                <a:off x="4440544" y="3176479"/>
                <a:ext cx="31499" cy="26898"/>
                <a:chOff x="4440544" y="3176479"/>
                <a:chExt cx="31499" cy="26898"/>
              </a:xfrm>
            </p:grpSpPr>
            <p:sp>
              <p:nvSpPr>
                <p:cNvPr id="671" name="Google Shape;7825;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7826;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7827;p66"/>
              <p:cNvGrpSpPr/>
              <p:nvPr/>
            </p:nvGrpSpPr>
            <p:grpSpPr>
              <a:xfrm>
                <a:off x="4350545" y="3156400"/>
                <a:ext cx="31405" cy="27001"/>
                <a:chOff x="4350545" y="3156400"/>
                <a:chExt cx="31405" cy="27001"/>
              </a:xfrm>
            </p:grpSpPr>
            <p:sp>
              <p:nvSpPr>
                <p:cNvPr id="669" name="Google Shape;7828;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7829;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7830;p66"/>
              <p:cNvGrpSpPr/>
              <p:nvPr/>
            </p:nvGrpSpPr>
            <p:grpSpPr>
              <a:xfrm>
                <a:off x="4376703" y="3255058"/>
                <a:ext cx="31405" cy="27001"/>
                <a:chOff x="4376703" y="3255058"/>
                <a:chExt cx="31405" cy="27001"/>
              </a:xfrm>
            </p:grpSpPr>
            <p:sp>
              <p:nvSpPr>
                <p:cNvPr id="667" name="Google Shape;7831;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7832;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7833;p66"/>
              <p:cNvGrpSpPr/>
              <p:nvPr/>
            </p:nvGrpSpPr>
            <p:grpSpPr>
              <a:xfrm>
                <a:off x="4331322" y="3283656"/>
                <a:ext cx="31405" cy="26945"/>
                <a:chOff x="4331322" y="3283656"/>
                <a:chExt cx="31405" cy="26945"/>
              </a:xfrm>
            </p:grpSpPr>
            <p:sp>
              <p:nvSpPr>
                <p:cNvPr id="665" name="Google Shape;7834;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7835;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7836;p66"/>
              <p:cNvGrpSpPr/>
              <p:nvPr/>
            </p:nvGrpSpPr>
            <p:grpSpPr>
              <a:xfrm>
                <a:off x="4380510" y="3065882"/>
                <a:ext cx="31405" cy="26938"/>
                <a:chOff x="4380510" y="3065882"/>
                <a:chExt cx="31405" cy="26938"/>
              </a:xfrm>
            </p:grpSpPr>
            <p:sp>
              <p:nvSpPr>
                <p:cNvPr id="663" name="Google Shape;7837;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7838;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7839;p66"/>
            <p:cNvGrpSpPr/>
            <p:nvPr/>
          </p:nvGrpSpPr>
          <p:grpSpPr>
            <a:xfrm>
              <a:off x="4558998" y="3188237"/>
              <a:ext cx="1280131" cy="1052746"/>
              <a:chOff x="4558998" y="3188237"/>
              <a:chExt cx="1280131" cy="1052746"/>
            </a:xfrm>
          </p:grpSpPr>
          <p:sp>
            <p:nvSpPr>
              <p:cNvPr id="228" name="Google Shape;7840;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7841;p66"/>
              <p:cNvGrpSpPr/>
              <p:nvPr/>
            </p:nvGrpSpPr>
            <p:grpSpPr>
              <a:xfrm>
                <a:off x="4579164" y="3203653"/>
                <a:ext cx="1244833" cy="1020397"/>
                <a:chOff x="4579164" y="3203653"/>
                <a:chExt cx="1244833" cy="1020397"/>
              </a:xfrm>
            </p:grpSpPr>
            <p:sp>
              <p:nvSpPr>
                <p:cNvPr id="548" name="Google Shape;7842;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7843;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7844;p66"/>
                <p:cNvGrpSpPr/>
                <p:nvPr/>
              </p:nvGrpSpPr>
              <p:grpSpPr>
                <a:xfrm>
                  <a:off x="4579164" y="3203653"/>
                  <a:ext cx="1244833" cy="1020397"/>
                  <a:chOff x="4579164" y="3203653"/>
                  <a:chExt cx="1244833" cy="1020397"/>
                </a:xfrm>
              </p:grpSpPr>
              <p:sp>
                <p:nvSpPr>
                  <p:cNvPr id="551" name="Google Shape;7845;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7846;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7847;p66"/>
                  <p:cNvGrpSpPr/>
                  <p:nvPr/>
                </p:nvGrpSpPr>
                <p:grpSpPr>
                  <a:xfrm>
                    <a:off x="4579164" y="3203653"/>
                    <a:ext cx="1244833" cy="1020397"/>
                    <a:chOff x="4579164" y="3203653"/>
                    <a:chExt cx="1244833" cy="1020397"/>
                  </a:xfrm>
                </p:grpSpPr>
                <p:sp>
                  <p:nvSpPr>
                    <p:cNvPr id="554" name="Google Shape;7848;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7849;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7850;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7851;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7852;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7853;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7854;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7855;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7856;p66"/>
                    <p:cNvGrpSpPr/>
                    <p:nvPr/>
                  </p:nvGrpSpPr>
                  <p:grpSpPr>
                    <a:xfrm>
                      <a:off x="4579164" y="3203653"/>
                      <a:ext cx="1244833" cy="1020397"/>
                      <a:chOff x="4579164" y="3203653"/>
                      <a:chExt cx="1244833" cy="1020397"/>
                    </a:xfrm>
                  </p:grpSpPr>
                  <p:sp>
                    <p:nvSpPr>
                      <p:cNvPr id="563" name="Google Shape;7857;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7858;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7859;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7860;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7861;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7862;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7863;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7864;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7865;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7866;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7867;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7868;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7869;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7870;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7871;p66"/>
                      <p:cNvGrpSpPr/>
                      <p:nvPr/>
                    </p:nvGrpSpPr>
                    <p:grpSpPr>
                      <a:xfrm>
                        <a:off x="4579164" y="3203653"/>
                        <a:ext cx="1244833" cy="1020397"/>
                        <a:chOff x="4579164" y="3203653"/>
                        <a:chExt cx="1244833" cy="1020397"/>
                      </a:xfrm>
                    </p:grpSpPr>
                    <p:sp>
                      <p:nvSpPr>
                        <p:cNvPr id="578" name="Google Shape;7872;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7873;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7874;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7875;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7876;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7877;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7878;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7879;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7880;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7881;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7882;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7883;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7884;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7885;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7886;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7887;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7888;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7889;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7890;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891;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892;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7893;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894;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895;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7896;p66"/>
                        <p:cNvGrpSpPr/>
                        <p:nvPr/>
                      </p:nvGrpSpPr>
                      <p:grpSpPr>
                        <a:xfrm>
                          <a:off x="4579164" y="3203653"/>
                          <a:ext cx="1244833" cy="1020397"/>
                          <a:chOff x="4579164" y="3203653"/>
                          <a:chExt cx="1244833" cy="1020397"/>
                        </a:xfrm>
                      </p:grpSpPr>
                      <p:sp>
                        <p:nvSpPr>
                          <p:cNvPr id="604" name="Google Shape;7897;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7898;p66"/>
                          <p:cNvGrpSpPr/>
                          <p:nvPr/>
                        </p:nvGrpSpPr>
                        <p:grpSpPr>
                          <a:xfrm>
                            <a:off x="4579164" y="3203653"/>
                            <a:ext cx="1244833" cy="1020397"/>
                            <a:chOff x="4579164" y="3203653"/>
                            <a:chExt cx="1244833" cy="1020397"/>
                          </a:xfrm>
                        </p:grpSpPr>
                        <p:sp>
                          <p:nvSpPr>
                            <p:cNvPr id="606" name="Google Shape;7899;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7900;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7901;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7902;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7903;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7904;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7905;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7906;p66"/>
                            <p:cNvGrpSpPr/>
                            <p:nvPr/>
                          </p:nvGrpSpPr>
                          <p:grpSpPr>
                            <a:xfrm>
                              <a:off x="4579164" y="3203653"/>
                              <a:ext cx="1244833" cy="1020397"/>
                              <a:chOff x="4579164" y="3203653"/>
                              <a:chExt cx="1244833" cy="1020397"/>
                            </a:xfrm>
                          </p:grpSpPr>
                          <p:sp>
                            <p:nvSpPr>
                              <p:cNvPr id="617" name="Google Shape;7907;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7908;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7909;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7910;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7911;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7912;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7913;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914;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915;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7916;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7917;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7918;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7919;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7920;p66"/>
                              <p:cNvGrpSpPr/>
                              <p:nvPr/>
                            </p:nvGrpSpPr>
                            <p:grpSpPr>
                              <a:xfrm>
                                <a:off x="4579164" y="3203653"/>
                                <a:ext cx="1244833" cy="1020397"/>
                                <a:chOff x="4579164" y="3203653"/>
                                <a:chExt cx="1244833" cy="1020397"/>
                              </a:xfrm>
                            </p:grpSpPr>
                            <p:sp>
                              <p:nvSpPr>
                                <p:cNvPr id="631" name="Google Shape;7921;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7922;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7923;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7924;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7925;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7926;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7927;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7928;p66"/>
                                <p:cNvGrpSpPr/>
                                <p:nvPr/>
                              </p:nvGrpSpPr>
                              <p:grpSpPr>
                                <a:xfrm>
                                  <a:off x="4579164" y="3203653"/>
                                  <a:ext cx="1244833" cy="1020397"/>
                                  <a:chOff x="4579164" y="3203653"/>
                                  <a:chExt cx="1244833" cy="1020397"/>
                                </a:xfrm>
                              </p:grpSpPr>
                              <p:sp>
                                <p:nvSpPr>
                                  <p:cNvPr id="639" name="Google Shape;7929;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7930;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7931;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7932;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7933;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7934;p66"/>
                                  <p:cNvGrpSpPr/>
                                  <p:nvPr/>
                                </p:nvGrpSpPr>
                                <p:grpSpPr>
                                  <a:xfrm>
                                    <a:off x="4579164" y="3203653"/>
                                    <a:ext cx="1244833" cy="1020397"/>
                                    <a:chOff x="4579164" y="3203653"/>
                                    <a:chExt cx="1244833" cy="1020397"/>
                                  </a:xfrm>
                                </p:grpSpPr>
                                <p:sp>
                                  <p:nvSpPr>
                                    <p:cNvPr id="645" name="Google Shape;7935;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7936;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7937;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7938;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4" name="Google Shape;7939;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7940;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7941;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7942;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30" name="Google Shape;7943;p66"/>
              <p:cNvGrpSpPr/>
              <p:nvPr/>
            </p:nvGrpSpPr>
            <p:grpSpPr>
              <a:xfrm>
                <a:off x="4595437" y="3598775"/>
                <a:ext cx="37776" cy="32451"/>
                <a:chOff x="4595437" y="3598775"/>
                <a:chExt cx="37776" cy="32451"/>
              </a:xfrm>
            </p:grpSpPr>
            <p:sp>
              <p:nvSpPr>
                <p:cNvPr id="546" name="Google Shape;7944;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7945;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7946;p66"/>
              <p:cNvGrpSpPr/>
              <p:nvPr/>
            </p:nvGrpSpPr>
            <p:grpSpPr>
              <a:xfrm>
                <a:off x="4641864" y="3524443"/>
                <a:ext cx="37776" cy="32380"/>
                <a:chOff x="4641864" y="3524443"/>
                <a:chExt cx="37776" cy="32380"/>
              </a:xfrm>
            </p:grpSpPr>
            <p:sp>
              <p:nvSpPr>
                <p:cNvPr id="544" name="Google Shape;7947;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7948;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7949;p66"/>
              <p:cNvGrpSpPr/>
              <p:nvPr/>
            </p:nvGrpSpPr>
            <p:grpSpPr>
              <a:xfrm>
                <a:off x="4648431" y="3893901"/>
                <a:ext cx="37776" cy="32357"/>
                <a:chOff x="4648431" y="3893901"/>
                <a:chExt cx="37776" cy="32357"/>
              </a:xfrm>
            </p:grpSpPr>
            <p:sp>
              <p:nvSpPr>
                <p:cNvPr id="542" name="Google Shape;7950;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7951;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7952;p66"/>
              <p:cNvGrpSpPr/>
              <p:nvPr/>
            </p:nvGrpSpPr>
            <p:grpSpPr>
              <a:xfrm>
                <a:off x="4567752" y="3722908"/>
                <a:ext cx="37870" cy="32380"/>
                <a:chOff x="4567752" y="3722908"/>
                <a:chExt cx="37870" cy="32380"/>
              </a:xfrm>
            </p:grpSpPr>
            <p:sp>
              <p:nvSpPr>
                <p:cNvPr id="540" name="Google Shape;7953;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7954;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7955;p66"/>
              <p:cNvGrpSpPr/>
              <p:nvPr/>
            </p:nvGrpSpPr>
            <p:grpSpPr>
              <a:xfrm>
                <a:off x="4617506" y="3652052"/>
                <a:ext cx="37783" cy="32357"/>
                <a:chOff x="4617506" y="3652052"/>
                <a:chExt cx="37783" cy="32357"/>
              </a:xfrm>
            </p:grpSpPr>
            <p:sp>
              <p:nvSpPr>
                <p:cNvPr id="538" name="Google Shape;7956;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7957;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7958;p66"/>
              <p:cNvGrpSpPr/>
              <p:nvPr/>
            </p:nvGrpSpPr>
            <p:grpSpPr>
              <a:xfrm>
                <a:off x="4739005" y="3554149"/>
                <a:ext cx="37870" cy="32357"/>
                <a:chOff x="4739005" y="3554149"/>
                <a:chExt cx="37870" cy="32357"/>
              </a:xfrm>
            </p:grpSpPr>
            <p:sp>
              <p:nvSpPr>
                <p:cNvPr id="536" name="Google Shape;7959;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7960;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7961;p66"/>
              <p:cNvGrpSpPr/>
              <p:nvPr/>
            </p:nvGrpSpPr>
            <p:grpSpPr>
              <a:xfrm>
                <a:off x="4806557" y="3630258"/>
                <a:ext cx="37776" cy="32364"/>
                <a:chOff x="4806557" y="3630258"/>
                <a:chExt cx="37776" cy="32364"/>
              </a:xfrm>
            </p:grpSpPr>
            <p:sp>
              <p:nvSpPr>
                <p:cNvPr id="534" name="Google Shape;7962;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7963;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7964;p66"/>
              <p:cNvGrpSpPr/>
              <p:nvPr/>
            </p:nvGrpSpPr>
            <p:grpSpPr>
              <a:xfrm>
                <a:off x="4737007" y="4004357"/>
                <a:ext cx="37870" cy="32357"/>
                <a:chOff x="4737007" y="4004357"/>
                <a:chExt cx="37870" cy="32357"/>
              </a:xfrm>
            </p:grpSpPr>
            <p:sp>
              <p:nvSpPr>
                <p:cNvPr id="532" name="Google Shape;7965;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66;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7967;p66"/>
              <p:cNvGrpSpPr/>
              <p:nvPr/>
            </p:nvGrpSpPr>
            <p:grpSpPr>
              <a:xfrm>
                <a:off x="4773634" y="4208627"/>
                <a:ext cx="37776" cy="32357"/>
                <a:chOff x="4773634" y="4208627"/>
                <a:chExt cx="37776" cy="32357"/>
              </a:xfrm>
            </p:grpSpPr>
            <p:sp>
              <p:nvSpPr>
                <p:cNvPr id="530" name="Google Shape;7968;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69;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7970;p66"/>
              <p:cNvGrpSpPr/>
              <p:nvPr/>
            </p:nvGrpSpPr>
            <p:grpSpPr>
              <a:xfrm>
                <a:off x="4888282" y="4074764"/>
                <a:ext cx="37776" cy="32451"/>
                <a:chOff x="4888282" y="4074764"/>
                <a:chExt cx="37776" cy="32451"/>
              </a:xfrm>
            </p:grpSpPr>
            <p:sp>
              <p:nvSpPr>
                <p:cNvPr id="528" name="Google Shape;7971;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7972;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7973;p66"/>
              <p:cNvGrpSpPr/>
              <p:nvPr/>
            </p:nvGrpSpPr>
            <p:grpSpPr>
              <a:xfrm>
                <a:off x="4901315" y="3804271"/>
                <a:ext cx="37776" cy="32364"/>
                <a:chOff x="4901315" y="3804271"/>
                <a:chExt cx="37776" cy="32364"/>
              </a:xfrm>
            </p:grpSpPr>
            <p:sp>
              <p:nvSpPr>
                <p:cNvPr id="526" name="Google Shape;7974;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7975;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7976;p66"/>
              <p:cNvGrpSpPr/>
              <p:nvPr/>
            </p:nvGrpSpPr>
            <p:grpSpPr>
              <a:xfrm>
                <a:off x="4866394" y="3715035"/>
                <a:ext cx="37846" cy="32357"/>
                <a:chOff x="4866394" y="3715035"/>
                <a:chExt cx="37846" cy="32357"/>
              </a:xfrm>
            </p:grpSpPr>
            <p:sp>
              <p:nvSpPr>
                <p:cNvPr id="524" name="Google Shape;7977;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7978;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7979;p66"/>
              <p:cNvGrpSpPr/>
              <p:nvPr/>
            </p:nvGrpSpPr>
            <p:grpSpPr>
              <a:xfrm>
                <a:off x="4979233" y="3839798"/>
                <a:ext cx="37878" cy="32420"/>
                <a:chOff x="4979233" y="3839798"/>
                <a:chExt cx="37878" cy="32420"/>
              </a:xfrm>
            </p:grpSpPr>
            <p:sp>
              <p:nvSpPr>
                <p:cNvPr id="521" name="Google Shape;7980;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981;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7982;p66"/>
              <p:cNvGrpSpPr/>
              <p:nvPr/>
            </p:nvGrpSpPr>
            <p:grpSpPr>
              <a:xfrm>
                <a:off x="4790662" y="3679147"/>
                <a:ext cx="37783" cy="32380"/>
                <a:chOff x="4790662" y="3679147"/>
                <a:chExt cx="37783" cy="32380"/>
              </a:xfrm>
            </p:grpSpPr>
            <p:sp>
              <p:nvSpPr>
                <p:cNvPr id="519" name="Google Shape;7983;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7984;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7985;p66"/>
              <p:cNvGrpSpPr/>
              <p:nvPr/>
            </p:nvGrpSpPr>
            <p:grpSpPr>
              <a:xfrm>
                <a:off x="4857263" y="3557861"/>
                <a:ext cx="37776" cy="32357"/>
                <a:chOff x="4857263" y="3557861"/>
                <a:chExt cx="37776" cy="32357"/>
              </a:xfrm>
            </p:grpSpPr>
            <p:sp>
              <p:nvSpPr>
                <p:cNvPr id="517" name="Google Shape;7986;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7987;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7988;p66"/>
              <p:cNvGrpSpPr/>
              <p:nvPr/>
            </p:nvGrpSpPr>
            <p:grpSpPr>
              <a:xfrm>
                <a:off x="4883902" y="3648033"/>
                <a:ext cx="37783" cy="32380"/>
                <a:chOff x="4883902" y="3648033"/>
                <a:chExt cx="37783" cy="32380"/>
              </a:xfrm>
            </p:grpSpPr>
            <p:sp>
              <p:nvSpPr>
                <p:cNvPr id="515" name="Google Shape;7989;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7990;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7991;p66"/>
              <p:cNvGrpSpPr/>
              <p:nvPr/>
            </p:nvGrpSpPr>
            <p:grpSpPr>
              <a:xfrm>
                <a:off x="4907780" y="3347220"/>
                <a:ext cx="37878" cy="32357"/>
                <a:chOff x="4907780" y="3347220"/>
                <a:chExt cx="37878" cy="32357"/>
              </a:xfrm>
            </p:grpSpPr>
            <p:sp>
              <p:nvSpPr>
                <p:cNvPr id="513" name="Google Shape;7992;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7993;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7994;p66"/>
              <p:cNvGrpSpPr/>
              <p:nvPr/>
            </p:nvGrpSpPr>
            <p:grpSpPr>
              <a:xfrm>
                <a:off x="5065048" y="3738150"/>
                <a:ext cx="37783" cy="32364"/>
                <a:chOff x="5065048" y="3738150"/>
                <a:chExt cx="37783" cy="32364"/>
              </a:xfrm>
            </p:grpSpPr>
            <p:sp>
              <p:nvSpPr>
                <p:cNvPr id="511" name="Google Shape;7995;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7996;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7997;p66"/>
              <p:cNvGrpSpPr/>
              <p:nvPr/>
            </p:nvGrpSpPr>
            <p:grpSpPr>
              <a:xfrm>
                <a:off x="5071616" y="3284615"/>
                <a:ext cx="37783" cy="32357"/>
                <a:chOff x="5071616" y="3284615"/>
                <a:chExt cx="37783" cy="32357"/>
              </a:xfrm>
            </p:grpSpPr>
            <p:sp>
              <p:nvSpPr>
                <p:cNvPr id="509" name="Google Shape;7998;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7999;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8000;p66"/>
              <p:cNvGrpSpPr/>
              <p:nvPr/>
            </p:nvGrpSpPr>
            <p:grpSpPr>
              <a:xfrm>
                <a:off x="5389291" y="3759921"/>
                <a:ext cx="37783" cy="32380"/>
                <a:chOff x="5389291" y="3759921"/>
                <a:chExt cx="37783" cy="32380"/>
              </a:xfrm>
            </p:grpSpPr>
            <p:sp>
              <p:nvSpPr>
                <p:cNvPr id="507" name="Google Shape;8001;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002;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8003;p66"/>
              <p:cNvGrpSpPr/>
              <p:nvPr/>
            </p:nvGrpSpPr>
            <p:grpSpPr>
              <a:xfrm>
                <a:off x="5431534" y="3632932"/>
                <a:ext cx="37878" cy="32451"/>
                <a:chOff x="5431534" y="3632932"/>
                <a:chExt cx="37878" cy="32451"/>
              </a:xfrm>
            </p:grpSpPr>
            <p:sp>
              <p:nvSpPr>
                <p:cNvPr id="505" name="Google Shape;8004;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005;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8006;p66"/>
              <p:cNvGrpSpPr/>
              <p:nvPr/>
            </p:nvGrpSpPr>
            <p:grpSpPr>
              <a:xfrm>
                <a:off x="5540755" y="3544829"/>
                <a:ext cx="37783" cy="32357"/>
                <a:chOff x="5540755" y="3544829"/>
                <a:chExt cx="37783" cy="32357"/>
              </a:xfrm>
            </p:grpSpPr>
            <p:sp>
              <p:nvSpPr>
                <p:cNvPr id="503" name="Google Shape;8007;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008;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8009;p66"/>
              <p:cNvGrpSpPr/>
              <p:nvPr/>
            </p:nvGrpSpPr>
            <p:grpSpPr>
              <a:xfrm>
                <a:off x="5579293" y="3412107"/>
                <a:ext cx="37776" cy="32357"/>
                <a:chOff x="5579293" y="3412107"/>
                <a:chExt cx="37776" cy="32357"/>
              </a:xfrm>
            </p:grpSpPr>
            <p:sp>
              <p:nvSpPr>
                <p:cNvPr id="501" name="Google Shape;8010;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011;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8012;p66"/>
              <p:cNvGrpSpPr/>
              <p:nvPr/>
            </p:nvGrpSpPr>
            <p:grpSpPr>
              <a:xfrm>
                <a:off x="5801346" y="3284615"/>
                <a:ext cx="37783" cy="32357"/>
                <a:chOff x="5801346" y="3284615"/>
                <a:chExt cx="37783" cy="32357"/>
              </a:xfrm>
            </p:grpSpPr>
            <p:sp>
              <p:nvSpPr>
                <p:cNvPr id="499" name="Google Shape;8013;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014;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8015;p66"/>
              <p:cNvGrpSpPr/>
              <p:nvPr/>
            </p:nvGrpSpPr>
            <p:grpSpPr>
              <a:xfrm>
                <a:off x="5763578" y="3399067"/>
                <a:ext cx="37776" cy="32364"/>
                <a:chOff x="5763578" y="3399067"/>
                <a:chExt cx="37776" cy="32364"/>
              </a:xfrm>
            </p:grpSpPr>
            <p:sp>
              <p:nvSpPr>
                <p:cNvPr id="497" name="Google Shape;8016;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017;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8018;p66"/>
              <p:cNvGrpSpPr/>
              <p:nvPr/>
            </p:nvGrpSpPr>
            <p:grpSpPr>
              <a:xfrm>
                <a:off x="5395858" y="3230952"/>
                <a:ext cx="37776" cy="32364"/>
                <a:chOff x="5395858" y="3230952"/>
                <a:chExt cx="37776" cy="32364"/>
              </a:xfrm>
            </p:grpSpPr>
            <p:sp>
              <p:nvSpPr>
                <p:cNvPr id="495" name="Google Shape;8019;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020;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8021;p66"/>
              <p:cNvGrpSpPr/>
              <p:nvPr/>
            </p:nvGrpSpPr>
            <p:grpSpPr>
              <a:xfrm>
                <a:off x="5264088" y="3188237"/>
                <a:ext cx="37776" cy="32357"/>
                <a:chOff x="5264088" y="3188237"/>
                <a:chExt cx="37776" cy="32357"/>
              </a:xfrm>
            </p:grpSpPr>
            <p:sp>
              <p:nvSpPr>
                <p:cNvPr id="493" name="Google Shape;8022;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023;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8024;p66"/>
              <p:cNvGrpSpPr/>
              <p:nvPr/>
            </p:nvGrpSpPr>
            <p:grpSpPr>
              <a:xfrm>
                <a:off x="5585758" y="3237425"/>
                <a:ext cx="37878" cy="32357"/>
                <a:chOff x="5585758" y="3237425"/>
                <a:chExt cx="37878" cy="32357"/>
              </a:xfrm>
            </p:grpSpPr>
            <p:sp>
              <p:nvSpPr>
                <p:cNvPr id="491" name="Google Shape;8025;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026;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8027;p66"/>
              <p:cNvGrpSpPr/>
              <p:nvPr/>
            </p:nvGrpSpPr>
            <p:grpSpPr>
              <a:xfrm>
                <a:off x="4874196" y="3291088"/>
                <a:ext cx="37878" cy="32451"/>
                <a:chOff x="4874196" y="3291088"/>
                <a:chExt cx="37878" cy="32451"/>
              </a:xfrm>
            </p:grpSpPr>
            <p:sp>
              <p:nvSpPr>
                <p:cNvPr id="489" name="Google Shape;8028;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029;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8030;p66"/>
              <p:cNvGrpSpPr/>
              <p:nvPr/>
            </p:nvGrpSpPr>
            <p:grpSpPr>
              <a:xfrm>
                <a:off x="5197770" y="3785466"/>
                <a:ext cx="37783" cy="32427"/>
                <a:chOff x="5197770" y="3785466"/>
                <a:chExt cx="37783" cy="32427"/>
              </a:xfrm>
            </p:grpSpPr>
            <p:sp>
              <p:nvSpPr>
                <p:cNvPr id="487" name="Google Shape;8031;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032;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8033;p66"/>
              <p:cNvGrpSpPr/>
              <p:nvPr/>
            </p:nvGrpSpPr>
            <p:grpSpPr>
              <a:xfrm>
                <a:off x="5177699" y="3492117"/>
                <a:ext cx="37776" cy="32357"/>
                <a:chOff x="5177699" y="3492117"/>
                <a:chExt cx="37776" cy="32357"/>
              </a:xfrm>
            </p:grpSpPr>
            <p:sp>
              <p:nvSpPr>
                <p:cNvPr id="485" name="Google Shape;8034;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035;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8036;p66"/>
              <p:cNvGrpSpPr/>
              <p:nvPr/>
            </p:nvGrpSpPr>
            <p:grpSpPr>
              <a:xfrm>
                <a:off x="5349431" y="3622346"/>
                <a:ext cx="37870" cy="32380"/>
                <a:chOff x="5349431" y="3622346"/>
                <a:chExt cx="37870" cy="32380"/>
              </a:xfrm>
            </p:grpSpPr>
            <p:sp>
              <p:nvSpPr>
                <p:cNvPr id="483" name="Google Shape;8037;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038;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8039;p66"/>
              <p:cNvGrpSpPr/>
              <p:nvPr/>
            </p:nvGrpSpPr>
            <p:grpSpPr>
              <a:xfrm>
                <a:off x="5068855" y="3563980"/>
                <a:ext cx="53954" cy="46223"/>
                <a:chOff x="5068855" y="3563980"/>
                <a:chExt cx="53954" cy="46223"/>
              </a:xfrm>
            </p:grpSpPr>
            <p:sp>
              <p:nvSpPr>
                <p:cNvPr id="481" name="Google Shape;8040;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041;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8042;p66"/>
              <p:cNvGrpSpPr/>
              <p:nvPr/>
            </p:nvGrpSpPr>
            <p:grpSpPr>
              <a:xfrm>
                <a:off x="5037654" y="3392507"/>
                <a:ext cx="37870" cy="32451"/>
                <a:chOff x="5037654" y="3392507"/>
                <a:chExt cx="37870" cy="32451"/>
              </a:xfrm>
            </p:grpSpPr>
            <p:sp>
              <p:nvSpPr>
                <p:cNvPr id="479" name="Google Shape;8043;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044;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8045;p66"/>
              <p:cNvGrpSpPr/>
              <p:nvPr/>
            </p:nvGrpSpPr>
            <p:grpSpPr>
              <a:xfrm>
                <a:off x="5456560" y="3368629"/>
                <a:ext cx="37870" cy="32451"/>
                <a:chOff x="5456560" y="3368629"/>
                <a:chExt cx="37870" cy="32451"/>
              </a:xfrm>
            </p:grpSpPr>
            <p:sp>
              <p:nvSpPr>
                <p:cNvPr id="477" name="Google Shape;8046;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047;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8048;p66"/>
              <p:cNvGrpSpPr/>
              <p:nvPr/>
            </p:nvGrpSpPr>
            <p:grpSpPr>
              <a:xfrm>
                <a:off x="4755749" y="3501516"/>
                <a:ext cx="46246" cy="39608"/>
                <a:chOff x="4755749" y="3501516"/>
                <a:chExt cx="46246" cy="39608"/>
              </a:xfrm>
            </p:grpSpPr>
            <p:sp>
              <p:nvSpPr>
                <p:cNvPr id="475" name="Google Shape;8049;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050;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8051;p66"/>
              <p:cNvGrpSpPr/>
              <p:nvPr/>
            </p:nvGrpSpPr>
            <p:grpSpPr>
              <a:xfrm>
                <a:off x="4681346" y="3485582"/>
                <a:ext cx="37783" cy="32427"/>
                <a:chOff x="4681346" y="3485582"/>
                <a:chExt cx="37783" cy="32427"/>
              </a:xfrm>
            </p:grpSpPr>
            <p:sp>
              <p:nvSpPr>
                <p:cNvPr id="473" name="Google Shape;8052;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8053;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8054;p66"/>
              <p:cNvGrpSpPr/>
              <p:nvPr/>
            </p:nvGrpSpPr>
            <p:grpSpPr>
              <a:xfrm>
                <a:off x="4767067" y="3291088"/>
                <a:ext cx="37878" cy="32451"/>
                <a:chOff x="4767067" y="3291088"/>
                <a:chExt cx="37878" cy="32451"/>
              </a:xfrm>
            </p:grpSpPr>
            <p:sp>
              <p:nvSpPr>
                <p:cNvPr id="471" name="Google Shape;8055;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056;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8057;p66"/>
              <p:cNvGrpSpPr/>
              <p:nvPr/>
            </p:nvGrpSpPr>
            <p:grpSpPr>
              <a:xfrm>
                <a:off x="4687819" y="3405539"/>
                <a:ext cx="37776" cy="32451"/>
                <a:chOff x="4687819" y="3405539"/>
                <a:chExt cx="37776" cy="32451"/>
              </a:xfrm>
            </p:grpSpPr>
            <p:sp>
              <p:nvSpPr>
                <p:cNvPr id="469" name="Google Shape;8058;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059;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8060;p66"/>
              <p:cNvGrpSpPr/>
              <p:nvPr/>
            </p:nvGrpSpPr>
            <p:grpSpPr>
              <a:xfrm>
                <a:off x="4923101" y="3444809"/>
                <a:ext cx="52813" cy="45318"/>
                <a:chOff x="4923101" y="3444809"/>
                <a:chExt cx="52813" cy="45318"/>
              </a:xfrm>
            </p:grpSpPr>
            <p:sp>
              <p:nvSpPr>
                <p:cNvPr id="467" name="Google Shape;8061;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062;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8063;p66"/>
              <p:cNvGrpSpPr/>
              <p:nvPr/>
            </p:nvGrpSpPr>
            <p:grpSpPr>
              <a:xfrm>
                <a:off x="4846040" y="3654750"/>
                <a:ext cx="31405" cy="26993"/>
                <a:chOff x="4846040" y="3654750"/>
                <a:chExt cx="31405" cy="26993"/>
              </a:xfrm>
            </p:grpSpPr>
            <p:sp>
              <p:nvSpPr>
                <p:cNvPr id="465" name="Google Shape;8064;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065;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8066;p66"/>
              <p:cNvGrpSpPr/>
              <p:nvPr/>
            </p:nvGrpSpPr>
            <p:grpSpPr>
              <a:xfrm>
                <a:off x="4925673" y="3691700"/>
                <a:ext cx="40253" cy="34472"/>
                <a:chOff x="4925673" y="3691700"/>
                <a:chExt cx="40253" cy="34472"/>
              </a:xfrm>
            </p:grpSpPr>
            <p:sp>
              <p:nvSpPr>
                <p:cNvPr id="463" name="Google Shape;8067;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068;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8069;p66"/>
              <p:cNvGrpSpPr/>
              <p:nvPr/>
            </p:nvGrpSpPr>
            <p:grpSpPr>
              <a:xfrm>
                <a:off x="4894653" y="3740848"/>
                <a:ext cx="31405" cy="26906"/>
                <a:chOff x="4894653" y="3740848"/>
                <a:chExt cx="31405" cy="26906"/>
              </a:xfrm>
            </p:grpSpPr>
            <p:sp>
              <p:nvSpPr>
                <p:cNvPr id="461" name="Google Shape;8070;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071;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8072;p66"/>
              <p:cNvGrpSpPr/>
              <p:nvPr/>
            </p:nvGrpSpPr>
            <p:grpSpPr>
              <a:xfrm>
                <a:off x="4962300" y="3696348"/>
                <a:ext cx="38255" cy="32773"/>
                <a:chOff x="4962300" y="3696348"/>
                <a:chExt cx="38255" cy="32773"/>
              </a:xfrm>
            </p:grpSpPr>
            <p:sp>
              <p:nvSpPr>
                <p:cNvPr id="459" name="Google Shape;8073;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074;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8075;p66"/>
              <p:cNvGrpSpPr/>
              <p:nvPr/>
            </p:nvGrpSpPr>
            <p:grpSpPr>
              <a:xfrm>
                <a:off x="4980185" y="3743349"/>
                <a:ext cx="31499" cy="26969"/>
                <a:chOff x="4980185" y="3743349"/>
                <a:chExt cx="31499" cy="26969"/>
              </a:xfrm>
            </p:grpSpPr>
            <p:sp>
              <p:nvSpPr>
                <p:cNvPr id="457" name="Google Shape;8076;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077;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8078;p66"/>
              <p:cNvGrpSpPr/>
              <p:nvPr/>
            </p:nvGrpSpPr>
            <p:grpSpPr>
              <a:xfrm>
                <a:off x="5013768" y="3734312"/>
                <a:ext cx="31499" cy="26969"/>
                <a:chOff x="5013768" y="3734312"/>
                <a:chExt cx="31499" cy="26969"/>
              </a:xfrm>
            </p:grpSpPr>
            <p:sp>
              <p:nvSpPr>
                <p:cNvPr id="455" name="Google Shape;8079;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080;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8081;p66"/>
              <p:cNvGrpSpPr/>
              <p:nvPr/>
            </p:nvGrpSpPr>
            <p:grpSpPr>
              <a:xfrm>
                <a:off x="5036703" y="3764545"/>
                <a:ext cx="31499" cy="26898"/>
                <a:chOff x="5036703" y="3764545"/>
                <a:chExt cx="31499" cy="26898"/>
              </a:xfrm>
            </p:grpSpPr>
            <p:sp>
              <p:nvSpPr>
                <p:cNvPr id="453" name="Google Shape;8082;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083;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8084;p66"/>
              <p:cNvGrpSpPr/>
              <p:nvPr/>
            </p:nvGrpSpPr>
            <p:grpSpPr>
              <a:xfrm>
                <a:off x="4953546" y="3768352"/>
                <a:ext cx="31405" cy="26898"/>
                <a:chOff x="4953546" y="3768352"/>
                <a:chExt cx="31405" cy="26898"/>
              </a:xfrm>
            </p:grpSpPr>
            <p:sp>
              <p:nvSpPr>
                <p:cNvPr id="451" name="Google Shape;8085;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086;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8087;p66"/>
              <p:cNvGrpSpPr/>
              <p:nvPr/>
            </p:nvGrpSpPr>
            <p:grpSpPr>
              <a:xfrm>
                <a:off x="4964770" y="3814016"/>
                <a:ext cx="31499" cy="26993"/>
                <a:chOff x="4964770" y="3814016"/>
                <a:chExt cx="31499" cy="26993"/>
              </a:xfrm>
            </p:grpSpPr>
            <p:sp>
              <p:nvSpPr>
                <p:cNvPr id="449" name="Google Shape;8088;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089;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8090;p66"/>
              <p:cNvGrpSpPr/>
              <p:nvPr/>
            </p:nvGrpSpPr>
            <p:grpSpPr>
              <a:xfrm>
                <a:off x="4923290" y="3800504"/>
                <a:ext cx="31468" cy="26898"/>
                <a:chOff x="4923290" y="3800504"/>
                <a:chExt cx="31468" cy="26898"/>
              </a:xfrm>
            </p:grpSpPr>
            <p:sp>
              <p:nvSpPr>
                <p:cNvPr id="447" name="Google Shape;8091;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092;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8093;p66"/>
              <p:cNvGrpSpPr/>
              <p:nvPr/>
            </p:nvGrpSpPr>
            <p:grpSpPr>
              <a:xfrm>
                <a:off x="5108534" y="3650943"/>
                <a:ext cx="31405" cy="26993"/>
                <a:chOff x="5108534" y="3650943"/>
                <a:chExt cx="31405" cy="26993"/>
              </a:xfrm>
            </p:grpSpPr>
            <p:sp>
              <p:nvSpPr>
                <p:cNvPr id="445" name="Google Shape;8094;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8095;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8096;p66"/>
              <p:cNvGrpSpPr/>
              <p:nvPr/>
            </p:nvGrpSpPr>
            <p:grpSpPr>
              <a:xfrm>
                <a:off x="5119380" y="3760739"/>
                <a:ext cx="31499" cy="26993"/>
                <a:chOff x="5119380" y="3760739"/>
                <a:chExt cx="31499" cy="26993"/>
              </a:xfrm>
            </p:grpSpPr>
            <p:sp>
              <p:nvSpPr>
                <p:cNvPr id="443" name="Google Shape;8097;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8098;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8099;p66"/>
              <p:cNvGrpSpPr/>
              <p:nvPr/>
            </p:nvGrpSpPr>
            <p:grpSpPr>
              <a:xfrm>
                <a:off x="5119380" y="3788235"/>
                <a:ext cx="31499" cy="26993"/>
                <a:chOff x="5119380" y="3788235"/>
                <a:chExt cx="31499" cy="26993"/>
              </a:xfrm>
            </p:grpSpPr>
            <p:sp>
              <p:nvSpPr>
                <p:cNvPr id="441" name="Google Shape;8100;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8101;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102;p66"/>
              <p:cNvGrpSpPr/>
              <p:nvPr/>
            </p:nvGrpSpPr>
            <p:grpSpPr>
              <a:xfrm>
                <a:off x="5158005" y="3875284"/>
                <a:ext cx="31405" cy="27001"/>
                <a:chOff x="5158005" y="3875284"/>
                <a:chExt cx="31405" cy="27001"/>
              </a:xfrm>
            </p:grpSpPr>
            <p:sp>
              <p:nvSpPr>
                <p:cNvPr id="439" name="Google Shape;8103;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8104;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8105;p66"/>
              <p:cNvGrpSpPr/>
              <p:nvPr/>
            </p:nvGrpSpPr>
            <p:grpSpPr>
              <a:xfrm>
                <a:off x="5233163" y="3764545"/>
                <a:ext cx="31499" cy="26898"/>
                <a:chOff x="5233163" y="3764545"/>
                <a:chExt cx="31499" cy="26898"/>
              </a:xfrm>
            </p:grpSpPr>
            <p:sp>
              <p:nvSpPr>
                <p:cNvPr id="437" name="Google Shape;8106;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8107;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8108;p66"/>
              <p:cNvGrpSpPr/>
              <p:nvPr/>
            </p:nvGrpSpPr>
            <p:grpSpPr>
              <a:xfrm>
                <a:off x="5276168" y="3805545"/>
                <a:ext cx="31499" cy="26906"/>
                <a:chOff x="5276168" y="3805545"/>
                <a:chExt cx="31499" cy="26906"/>
              </a:xfrm>
            </p:grpSpPr>
            <p:sp>
              <p:nvSpPr>
                <p:cNvPr id="435" name="Google Shape;8109;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8110;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8111;p66"/>
              <p:cNvGrpSpPr/>
              <p:nvPr/>
            </p:nvGrpSpPr>
            <p:grpSpPr>
              <a:xfrm>
                <a:off x="5294053" y="3851933"/>
                <a:ext cx="31405" cy="26945"/>
                <a:chOff x="5294053" y="3851933"/>
                <a:chExt cx="31405" cy="26945"/>
              </a:xfrm>
            </p:grpSpPr>
            <p:sp>
              <p:nvSpPr>
                <p:cNvPr id="433" name="Google Shape;8112;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8113;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8114;p66"/>
              <p:cNvGrpSpPr/>
              <p:nvPr/>
            </p:nvGrpSpPr>
            <p:grpSpPr>
              <a:xfrm>
                <a:off x="5341723" y="3851902"/>
                <a:ext cx="31405" cy="26977"/>
                <a:chOff x="5341723" y="3851902"/>
                <a:chExt cx="31405" cy="26977"/>
              </a:xfrm>
            </p:grpSpPr>
            <p:sp>
              <p:nvSpPr>
                <p:cNvPr id="431" name="Google Shape;8115;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8116;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8117;p66"/>
              <p:cNvGrpSpPr/>
              <p:nvPr/>
            </p:nvGrpSpPr>
            <p:grpSpPr>
              <a:xfrm>
                <a:off x="5054871" y="3507855"/>
                <a:ext cx="31405" cy="26993"/>
                <a:chOff x="5054871" y="3507855"/>
                <a:chExt cx="31405" cy="26993"/>
              </a:xfrm>
            </p:grpSpPr>
            <p:sp>
              <p:nvSpPr>
                <p:cNvPr id="429" name="Google Shape;8118;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8119;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8120;p66"/>
              <p:cNvGrpSpPr/>
              <p:nvPr/>
            </p:nvGrpSpPr>
            <p:grpSpPr>
              <a:xfrm>
                <a:off x="4876579" y="3675325"/>
                <a:ext cx="31405" cy="26969"/>
                <a:chOff x="4876579" y="3675325"/>
                <a:chExt cx="31405" cy="26969"/>
              </a:xfrm>
            </p:grpSpPr>
            <p:sp>
              <p:nvSpPr>
                <p:cNvPr id="427" name="Google Shape;8121;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8122;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8123;p66"/>
              <p:cNvGrpSpPr/>
              <p:nvPr/>
            </p:nvGrpSpPr>
            <p:grpSpPr>
              <a:xfrm>
                <a:off x="4842233" y="3688333"/>
                <a:ext cx="31405" cy="26993"/>
                <a:chOff x="4842233" y="3688333"/>
                <a:chExt cx="31405" cy="26993"/>
              </a:xfrm>
            </p:grpSpPr>
            <p:sp>
              <p:nvSpPr>
                <p:cNvPr id="425" name="Google Shape;8124;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8125;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8126;p66"/>
              <p:cNvGrpSpPr/>
              <p:nvPr/>
            </p:nvGrpSpPr>
            <p:grpSpPr>
              <a:xfrm>
                <a:off x="5187876" y="3608032"/>
                <a:ext cx="31405" cy="27001"/>
                <a:chOff x="5187876" y="3608032"/>
                <a:chExt cx="31405" cy="27001"/>
              </a:xfrm>
            </p:grpSpPr>
            <p:sp>
              <p:nvSpPr>
                <p:cNvPr id="423" name="Google Shape;8127;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8128;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8129;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130;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8131;p66"/>
              <p:cNvGrpSpPr/>
              <p:nvPr/>
            </p:nvGrpSpPr>
            <p:grpSpPr>
              <a:xfrm>
                <a:off x="5269224" y="3304167"/>
                <a:ext cx="40253" cy="34402"/>
                <a:chOff x="5269224" y="3304167"/>
                <a:chExt cx="40253" cy="34402"/>
              </a:xfrm>
            </p:grpSpPr>
            <p:sp>
              <p:nvSpPr>
                <p:cNvPr id="421" name="Google Shape;8132;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8133;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8134;p66"/>
              <p:cNvGrpSpPr/>
              <p:nvPr/>
            </p:nvGrpSpPr>
            <p:grpSpPr>
              <a:xfrm>
                <a:off x="5327354" y="3476615"/>
                <a:ext cx="49864" cy="42723"/>
                <a:chOff x="5327354" y="3476615"/>
                <a:chExt cx="49864" cy="42723"/>
              </a:xfrm>
            </p:grpSpPr>
            <p:sp>
              <p:nvSpPr>
                <p:cNvPr id="419" name="Google Shape;8135;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8136;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8137;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138;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8139;p66"/>
              <p:cNvGrpSpPr/>
              <p:nvPr/>
            </p:nvGrpSpPr>
            <p:grpSpPr>
              <a:xfrm>
                <a:off x="5341723" y="3775957"/>
                <a:ext cx="31405" cy="26898"/>
                <a:chOff x="5341723" y="3775957"/>
                <a:chExt cx="31405" cy="26898"/>
              </a:xfrm>
            </p:grpSpPr>
            <p:sp>
              <p:nvSpPr>
                <p:cNvPr id="417" name="Google Shape;8140;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8141;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8142;p66"/>
              <p:cNvGrpSpPr/>
              <p:nvPr/>
            </p:nvGrpSpPr>
            <p:grpSpPr>
              <a:xfrm>
                <a:off x="5439053" y="3699274"/>
                <a:ext cx="31405" cy="26898"/>
                <a:chOff x="5439053" y="3699274"/>
                <a:chExt cx="31405" cy="26898"/>
              </a:xfrm>
            </p:grpSpPr>
            <p:sp>
              <p:nvSpPr>
                <p:cNvPr id="415" name="Google Shape;8143;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8144;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8145;p66"/>
              <p:cNvGrpSpPr/>
              <p:nvPr/>
            </p:nvGrpSpPr>
            <p:grpSpPr>
              <a:xfrm>
                <a:off x="5412414" y="3622307"/>
                <a:ext cx="31499" cy="26993"/>
                <a:chOff x="5412414" y="3622307"/>
                <a:chExt cx="31499" cy="26993"/>
              </a:xfrm>
            </p:grpSpPr>
            <p:sp>
              <p:nvSpPr>
                <p:cNvPr id="413" name="Google Shape;8146;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8147;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8148;p66"/>
              <p:cNvGrpSpPr/>
              <p:nvPr/>
            </p:nvGrpSpPr>
            <p:grpSpPr>
              <a:xfrm>
                <a:off x="5476254" y="3473949"/>
                <a:ext cx="26835" cy="26930"/>
                <a:chOff x="5476254" y="3473949"/>
                <a:chExt cx="26835" cy="26930"/>
              </a:xfrm>
            </p:grpSpPr>
            <p:sp>
              <p:nvSpPr>
                <p:cNvPr id="411" name="Google Shape;8149;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8150;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8151;p66"/>
              <p:cNvGrpSpPr/>
              <p:nvPr/>
            </p:nvGrpSpPr>
            <p:grpSpPr>
              <a:xfrm>
                <a:off x="5564547" y="3481594"/>
                <a:ext cx="31397" cy="26898"/>
                <a:chOff x="5564547" y="3481594"/>
                <a:chExt cx="31397" cy="26898"/>
              </a:xfrm>
            </p:grpSpPr>
            <p:sp>
              <p:nvSpPr>
                <p:cNvPr id="409" name="Google Shape;8152;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8153;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8154;p66"/>
              <p:cNvGrpSpPr/>
              <p:nvPr/>
            </p:nvGrpSpPr>
            <p:grpSpPr>
              <a:xfrm>
                <a:off x="5534101" y="3470174"/>
                <a:ext cx="31397" cy="26906"/>
                <a:chOff x="5534101" y="3470174"/>
                <a:chExt cx="31397" cy="26906"/>
              </a:xfrm>
            </p:grpSpPr>
            <p:sp>
              <p:nvSpPr>
                <p:cNvPr id="407" name="Google Shape;8155;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8156;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8157;p66"/>
              <p:cNvGrpSpPr/>
              <p:nvPr/>
            </p:nvGrpSpPr>
            <p:grpSpPr>
              <a:xfrm>
                <a:off x="5610879" y="3314486"/>
                <a:ext cx="31499" cy="26938"/>
                <a:chOff x="5610879" y="3314486"/>
                <a:chExt cx="31499" cy="26938"/>
              </a:xfrm>
            </p:grpSpPr>
            <p:sp>
              <p:nvSpPr>
                <p:cNvPr id="405" name="Google Shape;8158;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159;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8160;p66"/>
              <p:cNvGrpSpPr/>
              <p:nvPr/>
            </p:nvGrpSpPr>
            <p:grpSpPr>
              <a:xfrm>
                <a:off x="4834525" y="3501382"/>
                <a:ext cx="31499" cy="26898"/>
                <a:chOff x="4834525" y="3501382"/>
                <a:chExt cx="31499" cy="26898"/>
              </a:xfrm>
            </p:grpSpPr>
            <p:sp>
              <p:nvSpPr>
                <p:cNvPr id="403" name="Google Shape;8161;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8162;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8163;p66"/>
              <p:cNvGrpSpPr/>
              <p:nvPr/>
            </p:nvGrpSpPr>
            <p:grpSpPr>
              <a:xfrm>
                <a:off x="4898460" y="3580158"/>
                <a:ext cx="31405" cy="26898"/>
                <a:chOff x="4898460" y="3580158"/>
                <a:chExt cx="31405" cy="26898"/>
              </a:xfrm>
            </p:grpSpPr>
            <p:sp>
              <p:nvSpPr>
                <p:cNvPr id="401" name="Google Shape;8164;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8165;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8166;p66"/>
              <p:cNvGrpSpPr/>
              <p:nvPr/>
            </p:nvGrpSpPr>
            <p:grpSpPr>
              <a:xfrm>
                <a:off x="4882667" y="3608032"/>
                <a:ext cx="31499" cy="27001"/>
                <a:chOff x="4882667" y="3608032"/>
                <a:chExt cx="31499" cy="27001"/>
              </a:xfrm>
            </p:grpSpPr>
            <p:sp>
              <p:nvSpPr>
                <p:cNvPr id="399" name="Google Shape;8167;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8168;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8169;p66"/>
              <p:cNvGrpSpPr/>
              <p:nvPr/>
            </p:nvGrpSpPr>
            <p:grpSpPr>
              <a:xfrm>
                <a:off x="4843373" y="3631407"/>
                <a:ext cx="16273" cy="16186"/>
                <a:chOff x="4843373" y="3631407"/>
                <a:chExt cx="16273" cy="16186"/>
              </a:xfrm>
            </p:grpSpPr>
            <p:sp>
              <p:nvSpPr>
                <p:cNvPr id="397" name="Google Shape;8170;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171;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8172;p66"/>
              <p:cNvGrpSpPr/>
              <p:nvPr/>
            </p:nvGrpSpPr>
            <p:grpSpPr>
              <a:xfrm>
                <a:off x="4727773" y="3591578"/>
                <a:ext cx="31499" cy="26898"/>
                <a:chOff x="4727773" y="3591578"/>
                <a:chExt cx="31499" cy="26898"/>
              </a:xfrm>
            </p:grpSpPr>
            <p:sp>
              <p:nvSpPr>
                <p:cNvPr id="395" name="Google Shape;8173;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174;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8175;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8176;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8177;p66"/>
              <p:cNvGrpSpPr/>
              <p:nvPr/>
            </p:nvGrpSpPr>
            <p:grpSpPr>
              <a:xfrm>
                <a:off x="4609421" y="3577398"/>
                <a:ext cx="31499" cy="27001"/>
                <a:chOff x="4609421" y="3577398"/>
                <a:chExt cx="31499" cy="27001"/>
              </a:xfrm>
            </p:grpSpPr>
            <p:sp>
              <p:nvSpPr>
                <p:cNvPr id="393" name="Google Shape;8178;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179;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8180;p66"/>
              <p:cNvGrpSpPr/>
              <p:nvPr/>
            </p:nvGrpSpPr>
            <p:grpSpPr>
              <a:xfrm>
                <a:off x="4649289" y="3577398"/>
                <a:ext cx="31499" cy="27001"/>
                <a:chOff x="4649289" y="3577398"/>
                <a:chExt cx="31499" cy="27001"/>
              </a:xfrm>
            </p:grpSpPr>
            <p:sp>
              <p:nvSpPr>
                <p:cNvPr id="391" name="Google Shape;8181;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8182;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8183;p66"/>
              <p:cNvGrpSpPr/>
              <p:nvPr/>
            </p:nvGrpSpPr>
            <p:grpSpPr>
              <a:xfrm>
                <a:off x="4605614" y="3639523"/>
                <a:ext cx="31499" cy="26906"/>
                <a:chOff x="4605614" y="3639523"/>
                <a:chExt cx="31499" cy="26906"/>
              </a:xfrm>
            </p:grpSpPr>
            <p:sp>
              <p:nvSpPr>
                <p:cNvPr id="389" name="Google Shape;8184;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8185;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8186;p66"/>
              <p:cNvGrpSpPr/>
              <p:nvPr/>
            </p:nvGrpSpPr>
            <p:grpSpPr>
              <a:xfrm>
                <a:off x="4785149" y="3618846"/>
                <a:ext cx="26930" cy="26843"/>
                <a:chOff x="4785149" y="3618846"/>
                <a:chExt cx="26930" cy="26843"/>
              </a:xfrm>
            </p:grpSpPr>
            <p:sp>
              <p:nvSpPr>
                <p:cNvPr id="387" name="Google Shape;8187;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188;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8189;p66"/>
              <p:cNvGrpSpPr/>
              <p:nvPr/>
            </p:nvGrpSpPr>
            <p:grpSpPr>
              <a:xfrm>
                <a:off x="4810167" y="3601567"/>
                <a:ext cx="31405" cy="26898"/>
                <a:chOff x="4810167" y="3601567"/>
                <a:chExt cx="31405" cy="26898"/>
              </a:xfrm>
            </p:grpSpPr>
            <p:sp>
              <p:nvSpPr>
                <p:cNvPr id="385" name="Google Shape;8190;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191;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8192;p66"/>
              <p:cNvGrpSpPr/>
              <p:nvPr/>
            </p:nvGrpSpPr>
            <p:grpSpPr>
              <a:xfrm>
                <a:off x="4831002" y="3373230"/>
                <a:ext cx="31405" cy="26898"/>
                <a:chOff x="4831002" y="3373230"/>
                <a:chExt cx="31405" cy="26898"/>
              </a:xfrm>
            </p:grpSpPr>
            <p:sp>
              <p:nvSpPr>
                <p:cNvPr id="383" name="Google Shape;8193;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194;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8195;p66"/>
              <p:cNvGrpSpPr/>
              <p:nvPr/>
            </p:nvGrpSpPr>
            <p:grpSpPr>
              <a:xfrm>
                <a:off x="4719311" y="3355054"/>
                <a:ext cx="31499" cy="27001"/>
                <a:chOff x="4719311" y="3355054"/>
                <a:chExt cx="31499" cy="27001"/>
              </a:xfrm>
            </p:grpSpPr>
            <p:sp>
              <p:nvSpPr>
                <p:cNvPr id="381" name="Google Shape;8196;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8197;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8198;p66"/>
              <p:cNvGrpSpPr/>
              <p:nvPr/>
            </p:nvGrpSpPr>
            <p:grpSpPr>
              <a:xfrm>
                <a:off x="4798755" y="3450260"/>
                <a:ext cx="26930" cy="26930"/>
                <a:chOff x="4798755" y="3450260"/>
                <a:chExt cx="26930" cy="26930"/>
              </a:xfrm>
            </p:grpSpPr>
            <p:sp>
              <p:nvSpPr>
                <p:cNvPr id="379" name="Google Shape;8199;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8200;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8201;p66"/>
              <p:cNvGrpSpPr/>
              <p:nvPr/>
            </p:nvGrpSpPr>
            <p:grpSpPr>
              <a:xfrm>
                <a:off x="4645576" y="3467555"/>
                <a:ext cx="31405" cy="26953"/>
                <a:chOff x="4645576" y="3467555"/>
                <a:chExt cx="31405" cy="26953"/>
              </a:xfrm>
            </p:grpSpPr>
            <p:sp>
              <p:nvSpPr>
                <p:cNvPr id="377" name="Google Shape;8202;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8203;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8204;p66"/>
              <p:cNvGrpSpPr/>
              <p:nvPr/>
            </p:nvGrpSpPr>
            <p:grpSpPr>
              <a:xfrm>
                <a:off x="4687631" y="3583965"/>
                <a:ext cx="31499" cy="26898"/>
                <a:chOff x="4687631" y="3583965"/>
                <a:chExt cx="31499" cy="26898"/>
              </a:xfrm>
            </p:grpSpPr>
            <p:sp>
              <p:nvSpPr>
                <p:cNvPr id="375" name="Google Shape;8205;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206;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8207;p66"/>
              <p:cNvGrpSpPr/>
              <p:nvPr/>
            </p:nvGrpSpPr>
            <p:grpSpPr>
              <a:xfrm>
                <a:off x="4719311" y="3471314"/>
                <a:ext cx="31499" cy="27001"/>
                <a:chOff x="4719311" y="3471314"/>
                <a:chExt cx="31499" cy="27001"/>
              </a:xfrm>
            </p:grpSpPr>
            <p:sp>
              <p:nvSpPr>
                <p:cNvPr id="373" name="Google Shape;8208;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8209;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8210;p66"/>
              <p:cNvGrpSpPr/>
              <p:nvPr/>
            </p:nvGrpSpPr>
            <p:grpSpPr>
              <a:xfrm>
                <a:off x="4719311" y="3434404"/>
                <a:ext cx="31499" cy="26898"/>
                <a:chOff x="4719311" y="3434404"/>
                <a:chExt cx="31499" cy="26898"/>
              </a:xfrm>
            </p:grpSpPr>
            <p:sp>
              <p:nvSpPr>
                <p:cNvPr id="371" name="Google Shape;8211;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8212;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8213;p66"/>
              <p:cNvGrpSpPr/>
              <p:nvPr/>
            </p:nvGrpSpPr>
            <p:grpSpPr>
              <a:xfrm>
                <a:off x="4768876" y="3401772"/>
                <a:ext cx="31499" cy="26898"/>
                <a:chOff x="4768876" y="3401772"/>
                <a:chExt cx="31499" cy="26898"/>
              </a:xfrm>
            </p:grpSpPr>
            <p:sp>
              <p:nvSpPr>
                <p:cNvPr id="369" name="Google Shape;8214;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8215;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8216;p66"/>
              <p:cNvGrpSpPr/>
              <p:nvPr/>
            </p:nvGrpSpPr>
            <p:grpSpPr>
              <a:xfrm>
                <a:off x="4762214" y="3471377"/>
                <a:ext cx="26938" cy="26938"/>
                <a:chOff x="4762214" y="3471377"/>
                <a:chExt cx="26938" cy="26938"/>
              </a:xfrm>
            </p:grpSpPr>
            <p:sp>
              <p:nvSpPr>
                <p:cNvPr id="367" name="Google Shape;8217;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8218;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8219;p66"/>
              <p:cNvGrpSpPr/>
              <p:nvPr/>
            </p:nvGrpSpPr>
            <p:grpSpPr>
              <a:xfrm>
                <a:off x="4790473" y="3344782"/>
                <a:ext cx="31405" cy="26898"/>
                <a:chOff x="4790473" y="3344782"/>
                <a:chExt cx="31405" cy="26898"/>
              </a:xfrm>
            </p:grpSpPr>
            <p:sp>
              <p:nvSpPr>
                <p:cNvPr id="365" name="Google Shape;8220;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8221;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8222;p66"/>
              <p:cNvGrpSpPr/>
              <p:nvPr/>
            </p:nvGrpSpPr>
            <p:grpSpPr>
              <a:xfrm>
                <a:off x="4823774" y="3950733"/>
                <a:ext cx="37398" cy="32034"/>
                <a:chOff x="4823774" y="3950733"/>
                <a:chExt cx="37398" cy="32034"/>
              </a:xfrm>
            </p:grpSpPr>
            <p:sp>
              <p:nvSpPr>
                <p:cNvPr id="363" name="Google Shape;8223;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8224;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8225;p66"/>
              <p:cNvGrpSpPr/>
              <p:nvPr/>
            </p:nvGrpSpPr>
            <p:grpSpPr>
              <a:xfrm>
                <a:off x="4823396" y="4110566"/>
                <a:ext cx="31405" cy="26906"/>
                <a:chOff x="4823396" y="4110566"/>
                <a:chExt cx="31405" cy="26906"/>
              </a:xfrm>
            </p:grpSpPr>
            <p:sp>
              <p:nvSpPr>
                <p:cNvPr id="361" name="Google Shape;8226;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8227;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8228;p66"/>
              <p:cNvGrpSpPr/>
              <p:nvPr/>
            </p:nvGrpSpPr>
            <p:grpSpPr>
              <a:xfrm>
                <a:off x="4838332" y="3821150"/>
                <a:ext cx="31499" cy="26898"/>
                <a:chOff x="4838332" y="3821150"/>
                <a:chExt cx="31499" cy="26898"/>
              </a:xfrm>
            </p:grpSpPr>
            <p:sp>
              <p:nvSpPr>
                <p:cNvPr id="359" name="Google Shape;8229;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8230;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8231;p66"/>
              <p:cNvGrpSpPr/>
              <p:nvPr/>
            </p:nvGrpSpPr>
            <p:grpSpPr>
              <a:xfrm>
                <a:off x="4661275" y="3815007"/>
                <a:ext cx="36824" cy="31523"/>
                <a:chOff x="4661275" y="3815007"/>
                <a:chExt cx="36824" cy="31523"/>
              </a:xfrm>
            </p:grpSpPr>
            <p:sp>
              <p:nvSpPr>
                <p:cNvPr id="357" name="Google Shape;8232;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8233;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8234;p66"/>
              <p:cNvGrpSpPr/>
              <p:nvPr/>
            </p:nvGrpSpPr>
            <p:grpSpPr>
              <a:xfrm>
                <a:off x="4558998" y="3851037"/>
                <a:ext cx="33591" cy="28699"/>
                <a:chOff x="4558998" y="3851037"/>
                <a:chExt cx="33591" cy="28699"/>
              </a:xfrm>
            </p:grpSpPr>
            <p:sp>
              <p:nvSpPr>
                <p:cNvPr id="355" name="Google Shape;8235;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8236;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8237;p66"/>
              <p:cNvGrpSpPr/>
              <p:nvPr/>
            </p:nvGrpSpPr>
            <p:grpSpPr>
              <a:xfrm>
                <a:off x="4696762" y="3638587"/>
                <a:ext cx="33591" cy="28794"/>
                <a:chOff x="4696762" y="3638587"/>
                <a:chExt cx="33591" cy="28794"/>
              </a:xfrm>
            </p:grpSpPr>
            <p:sp>
              <p:nvSpPr>
                <p:cNvPr id="353" name="Google Shape;8238;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8239;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8240;p66"/>
              <p:cNvGrpSpPr/>
              <p:nvPr/>
            </p:nvGrpSpPr>
            <p:grpSpPr>
              <a:xfrm>
                <a:off x="4929479" y="3939140"/>
                <a:ext cx="33497" cy="28692"/>
                <a:chOff x="4929479" y="3939140"/>
                <a:chExt cx="33497" cy="28692"/>
              </a:xfrm>
            </p:grpSpPr>
            <p:sp>
              <p:nvSpPr>
                <p:cNvPr id="351" name="Google Shape;8241;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8242;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8243;p66"/>
              <p:cNvGrpSpPr/>
              <p:nvPr/>
            </p:nvGrpSpPr>
            <p:grpSpPr>
              <a:xfrm>
                <a:off x="4907119" y="3986039"/>
                <a:ext cx="33497" cy="28699"/>
                <a:chOff x="4907119" y="3986039"/>
                <a:chExt cx="33497" cy="28699"/>
              </a:xfrm>
            </p:grpSpPr>
            <p:sp>
              <p:nvSpPr>
                <p:cNvPr id="349" name="Google Shape;8244;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8245;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8246;p66"/>
              <p:cNvGrpSpPr/>
              <p:nvPr/>
            </p:nvGrpSpPr>
            <p:grpSpPr>
              <a:xfrm>
                <a:off x="4911783" y="4048102"/>
                <a:ext cx="33591" cy="28762"/>
                <a:chOff x="4911783" y="4048102"/>
                <a:chExt cx="33591" cy="28762"/>
              </a:xfrm>
            </p:grpSpPr>
            <p:sp>
              <p:nvSpPr>
                <p:cNvPr id="347" name="Google Shape;8247;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8248;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8249;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8250;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8251;p66"/>
              <p:cNvGrpSpPr/>
              <p:nvPr/>
            </p:nvGrpSpPr>
            <p:grpSpPr>
              <a:xfrm>
                <a:off x="4762623" y="3837847"/>
                <a:ext cx="42416" cy="36273"/>
                <a:chOff x="4762623" y="3837847"/>
                <a:chExt cx="42416" cy="36273"/>
              </a:xfrm>
            </p:grpSpPr>
            <p:sp>
              <p:nvSpPr>
                <p:cNvPr id="345" name="Google Shape;8252;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8253;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8254;p66"/>
              <p:cNvGrpSpPr/>
              <p:nvPr/>
            </p:nvGrpSpPr>
            <p:grpSpPr>
              <a:xfrm>
                <a:off x="4746044" y="4104966"/>
                <a:ext cx="33497" cy="28699"/>
                <a:chOff x="4746044" y="4104966"/>
                <a:chExt cx="33497" cy="28699"/>
              </a:xfrm>
            </p:grpSpPr>
            <p:sp>
              <p:nvSpPr>
                <p:cNvPr id="343" name="Google Shape;8255;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8256;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8257;p66"/>
              <p:cNvGrpSpPr/>
              <p:nvPr/>
            </p:nvGrpSpPr>
            <p:grpSpPr>
              <a:xfrm>
                <a:off x="4859646" y="4162554"/>
                <a:ext cx="33591" cy="28762"/>
                <a:chOff x="4859646" y="4162554"/>
                <a:chExt cx="33591" cy="28762"/>
              </a:xfrm>
            </p:grpSpPr>
            <p:sp>
              <p:nvSpPr>
                <p:cNvPr id="341" name="Google Shape;8258;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8259;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8260;p66"/>
            <p:cNvGrpSpPr/>
            <p:nvPr/>
          </p:nvGrpSpPr>
          <p:grpSpPr>
            <a:xfrm>
              <a:off x="3597785" y="3274438"/>
              <a:ext cx="855610" cy="1122099"/>
              <a:chOff x="3597785" y="3274438"/>
              <a:chExt cx="855610" cy="1122099"/>
            </a:xfrm>
          </p:grpSpPr>
          <p:grpSp>
            <p:nvGrpSpPr>
              <p:cNvPr id="30" name="Google Shape;8261;p66"/>
              <p:cNvGrpSpPr/>
              <p:nvPr/>
            </p:nvGrpSpPr>
            <p:grpSpPr>
              <a:xfrm>
                <a:off x="3617857" y="3284717"/>
                <a:ext cx="826784" cy="1099165"/>
                <a:chOff x="3617857" y="3284717"/>
                <a:chExt cx="826784" cy="1099165"/>
              </a:xfrm>
            </p:grpSpPr>
            <p:sp>
              <p:nvSpPr>
                <p:cNvPr id="172" name="Google Shape;8262;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263;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264;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265;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266;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267;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268;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269;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270;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271;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272;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273;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274;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275;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276;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277;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278;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279;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280;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281;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282;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283;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284;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285;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286;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287;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288;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289;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290;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291;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292;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293;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294;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295;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296;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297;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298;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299;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300;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301;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302;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303;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304;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305;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306;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307;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308;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309;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310;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311;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312;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313;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314;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315;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316;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317;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chemeClr val="accent2">
                      <a:lumMod val="75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318;p66"/>
              <p:cNvGrpSpPr/>
              <p:nvPr/>
            </p:nvGrpSpPr>
            <p:grpSpPr>
              <a:xfrm>
                <a:off x="4180904" y="4251758"/>
                <a:ext cx="37783" cy="32420"/>
                <a:chOff x="4180904" y="4251758"/>
                <a:chExt cx="37783" cy="32420"/>
              </a:xfrm>
            </p:grpSpPr>
            <p:sp>
              <p:nvSpPr>
                <p:cNvPr id="170" name="Google Shape;8319;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320;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321;p66"/>
              <p:cNvGrpSpPr/>
              <p:nvPr/>
            </p:nvGrpSpPr>
            <p:grpSpPr>
              <a:xfrm>
                <a:off x="4201644" y="4081324"/>
                <a:ext cx="37783" cy="32364"/>
                <a:chOff x="4201644" y="4081324"/>
                <a:chExt cx="37783" cy="32364"/>
              </a:xfrm>
            </p:grpSpPr>
            <p:sp>
              <p:nvSpPr>
                <p:cNvPr id="168" name="Google Shape;8322;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323;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324;p66"/>
              <p:cNvGrpSpPr/>
              <p:nvPr/>
            </p:nvGrpSpPr>
            <p:grpSpPr>
              <a:xfrm>
                <a:off x="4284416" y="3887428"/>
                <a:ext cx="37783" cy="32451"/>
                <a:chOff x="4284416" y="3887428"/>
                <a:chExt cx="37783" cy="32451"/>
              </a:xfrm>
            </p:grpSpPr>
            <p:sp>
              <p:nvSpPr>
                <p:cNvPr id="166" name="Google Shape;8325;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26;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8327;p66"/>
              <p:cNvGrpSpPr/>
              <p:nvPr/>
            </p:nvGrpSpPr>
            <p:grpSpPr>
              <a:xfrm>
                <a:off x="4223721" y="3860404"/>
                <a:ext cx="37870" cy="32364"/>
                <a:chOff x="4223721" y="3860404"/>
                <a:chExt cx="37870" cy="32364"/>
              </a:xfrm>
            </p:grpSpPr>
            <p:sp>
              <p:nvSpPr>
                <p:cNvPr id="164" name="Google Shape;8328;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29;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330;p66"/>
              <p:cNvGrpSpPr/>
              <p:nvPr/>
            </p:nvGrpSpPr>
            <p:grpSpPr>
              <a:xfrm>
                <a:off x="4104889" y="3699242"/>
                <a:ext cx="37776" cy="32357"/>
                <a:chOff x="4104889" y="3699242"/>
                <a:chExt cx="37776" cy="32357"/>
              </a:xfrm>
            </p:grpSpPr>
            <p:sp>
              <p:nvSpPr>
                <p:cNvPr id="162" name="Google Shape;8331;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332;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333;p66"/>
              <p:cNvGrpSpPr/>
              <p:nvPr/>
            </p:nvGrpSpPr>
            <p:grpSpPr>
              <a:xfrm>
                <a:off x="4143608" y="3475121"/>
                <a:ext cx="37878" cy="32420"/>
                <a:chOff x="4143608" y="3475121"/>
                <a:chExt cx="37878" cy="32420"/>
              </a:xfrm>
            </p:grpSpPr>
            <p:sp>
              <p:nvSpPr>
                <p:cNvPr id="160" name="Google Shape;8334;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35;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336;p66"/>
              <p:cNvGrpSpPr/>
              <p:nvPr/>
            </p:nvGrpSpPr>
            <p:grpSpPr>
              <a:xfrm>
                <a:off x="4217248" y="3570893"/>
                <a:ext cx="37776" cy="32364"/>
                <a:chOff x="4217248" y="3570893"/>
                <a:chExt cx="37776" cy="32364"/>
              </a:xfrm>
            </p:grpSpPr>
            <p:sp>
              <p:nvSpPr>
                <p:cNvPr id="158" name="Google Shape;8337;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38;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339;p66"/>
              <p:cNvGrpSpPr/>
              <p:nvPr/>
            </p:nvGrpSpPr>
            <p:grpSpPr>
              <a:xfrm>
                <a:off x="4255307" y="3431612"/>
                <a:ext cx="37776" cy="32451"/>
                <a:chOff x="4255307" y="3431612"/>
                <a:chExt cx="37776" cy="32451"/>
              </a:xfrm>
            </p:grpSpPr>
            <p:sp>
              <p:nvSpPr>
                <p:cNvPr id="156" name="Google Shape;8340;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41;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342;p66"/>
              <p:cNvGrpSpPr/>
              <p:nvPr/>
            </p:nvGrpSpPr>
            <p:grpSpPr>
              <a:xfrm>
                <a:off x="3853052" y="3577398"/>
                <a:ext cx="37776" cy="32420"/>
                <a:chOff x="3853052" y="3577398"/>
                <a:chExt cx="37776" cy="32420"/>
              </a:xfrm>
            </p:grpSpPr>
            <p:sp>
              <p:nvSpPr>
                <p:cNvPr id="154" name="Google Shape;8343;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44;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345;p66"/>
              <p:cNvGrpSpPr/>
              <p:nvPr/>
            </p:nvGrpSpPr>
            <p:grpSpPr>
              <a:xfrm>
                <a:off x="4039908" y="3412107"/>
                <a:ext cx="37776" cy="32357"/>
                <a:chOff x="4039908" y="3412107"/>
                <a:chExt cx="37776" cy="32357"/>
              </a:xfrm>
            </p:grpSpPr>
            <p:sp>
              <p:nvSpPr>
                <p:cNvPr id="152" name="Google Shape;8346;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347;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348;p66"/>
              <p:cNvGrpSpPr/>
              <p:nvPr/>
            </p:nvGrpSpPr>
            <p:grpSpPr>
              <a:xfrm>
                <a:off x="4017360" y="3342061"/>
                <a:ext cx="37870" cy="32380"/>
                <a:chOff x="4017360" y="3342061"/>
                <a:chExt cx="37870" cy="32380"/>
              </a:xfrm>
            </p:grpSpPr>
            <p:sp>
              <p:nvSpPr>
                <p:cNvPr id="150" name="Google Shape;8349;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50;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351;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2;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8353;p66"/>
              <p:cNvGrpSpPr/>
              <p:nvPr/>
            </p:nvGrpSpPr>
            <p:grpSpPr>
              <a:xfrm>
                <a:off x="3750870" y="3418650"/>
                <a:ext cx="37776" cy="32380"/>
                <a:chOff x="3750870" y="3418650"/>
                <a:chExt cx="37776" cy="32380"/>
              </a:xfrm>
            </p:grpSpPr>
            <p:sp>
              <p:nvSpPr>
                <p:cNvPr id="148" name="Google Shape;8354;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55;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356;p66"/>
              <p:cNvGrpSpPr/>
              <p:nvPr/>
            </p:nvGrpSpPr>
            <p:grpSpPr>
              <a:xfrm>
                <a:off x="3632509" y="3274438"/>
                <a:ext cx="37783" cy="32357"/>
                <a:chOff x="3632509" y="3274438"/>
                <a:chExt cx="37783" cy="32357"/>
              </a:xfrm>
            </p:grpSpPr>
            <p:sp>
              <p:nvSpPr>
                <p:cNvPr id="146" name="Google Shape;8357;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58;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359;p66"/>
              <p:cNvGrpSpPr/>
              <p:nvPr/>
            </p:nvGrpSpPr>
            <p:grpSpPr>
              <a:xfrm>
                <a:off x="3906424" y="3297561"/>
                <a:ext cx="37776" cy="32451"/>
                <a:chOff x="3906424" y="3297561"/>
                <a:chExt cx="37776" cy="32451"/>
              </a:xfrm>
            </p:grpSpPr>
            <p:sp>
              <p:nvSpPr>
                <p:cNvPr id="144" name="Google Shape;8360;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1;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362;p66"/>
              <p:cNvGrpSpPr/>
              <p:nvPr/>
            </p:nvGrpSpPr>
            <p:grpSpPr>
              <a:xfrm>
                <a:off x="3866084" y="3412107"/>
                <a:ext cx="37776" cy="32357"/>
                <a:chOff x="3866084" y="3412107"/>
                <a:chExt cx="37776" cy="32357"/>
              </a:xfrm>
            </p:grpSpPr>
            <p:sp>
              <p:nvSpPr>
                <p:cNvPr id="142" name="Google Shape;8363;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364;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365;p66"/>
              <p:cNvGrpSpPr/>
              <p:nvPr/>
            </p:nvGrpSpPr>
            <p:grpSpPr>
              <a:xfrm>
                <a:off x="4023919" y="3766409"/>
                <a:ext cx="37783" cy="32357"/>
                <a:chOff x="4023919" y="3766409"/>
                <a:chExt cx="37783" cy="32357"/>
              </a:xfrm>
            </p:grpSpPr>
            <p:sp>
              <p:nvSpPr>
                <p:cNvPr id="140" name="Google Shape;8366;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67;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8368;p66"/>
              <p:cNvGrpSpPr/>
              <p:nvPr/>
            </p:nvGrpSpPr>
            <p:grpSpPr>
              <a:xfrm>
                <a:off x="3973882" y="3779449"/>
                <a:ext cx="37776" cy="32357"/>
                <a:chOff x="3973882" y="3779449"/>
                <a:chExt cx="37776" cy="32357"/>
              </a:xfrm>
            </p:grpSpPr>
            <p:sp>
              <p:nvSpPr>
                <p:cNvPr id="138" name="Google Shape;8369;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70;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371;p66"/>
              <p:cNvGrpSpPr/>
              <p:nvPr/>
            </p:nvGrpSpPr>
            <p:grpSpPr>
              <a:xfrm>
                <a:off x="4073398" y="3838028"/>
                <a:ext cx="37776" cy="32380"/>
                <a:chOff x="4073398" y="3838028"/>
                <a:chExt cx="37776" cy="32380"/>
              </a:xfrm>
            </p:grpSpPr>
            <p:sp>
              <p:nvSpPr>
                <p:cNvPr id="136" name="Google Shape;8372;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3;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374;p66"/>
              <p:cNvGrpSpPr/>
              <p:nvPr/>
            </p:nvGrpSpPr>
            <p:grpSpPr>
              <a:xfrm>
                <a:off x="4342672" y="4144496"/>
                <a:ext cx="37752" cy="32364"/>
                <a:chOff x="4342672" y="4144496"/>
                <a:chExt cx="37752" cy="32364"/>
              </a:xfrm>
            </p:grpSpPr>
            <p:sp>
              <p:nvSpPr>
                <p:cNvPr id="134" name="Google Shape;8375;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76;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377;p66"/>
              <p:cNvGrpSpPr/>
              <p:nvPr/>
            </p:nvGrpSpPr>
            <p:grpSpPr>
              <a:xfrm>
                <a:off x="4406386" y="4056872"/>
                <a:ext cx="37783" cy="32364"/>
                <a:chOff x="4406386" y="4056872"/>
                <a:chExt cx="37783" cy="32364"/>
              </a:xfrm>
            </p:grpSpPr>
            <p:sp>
              <p:nvSpPr>
                <p:cNvPr id="132" name="Google Shape;8378;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379;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380;p66"/>
              <p:cNvGrpSpPr/>
              <p:nvPr/>
            </p:nvGrpSpPr>
            <p:grpSpPr>
              <a:xfrm>
                <a:off x="4284416" y="4245254"/>
                <a:ext cx="37783" cy="32357"/>
                <a:chOff x="4284416" y="4245254"/>
                <a:chExt cx="37783" cy="32357"/>
              </a:xfrm>
            </p:grpSpPr>
            <p:sp>
              <p:nvSpPr>
                <p:cNvPr id="130" name="Google Shape;8381;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82;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383;p66"/>
              <p:cNvGrpSpPr/>
              <p:nvPr/>
            </p:nvGrpSpPr>
            <p:grpSpPr>
              <a:xfrm>
                <a:off x="4219057" y="4331258"/>
                <a:ext cx="37776" cy="32364"/>
                <a:chOff x="4219057" y="4331258"/>
                <a:chExt cx="37776" cy="32364"/>
              </a:xfrm>
            </p:grpSpPr>
            <p:sp>
              <p:nvSpPr>
                <p:cNvPr id="128" name="Google Shape;8384;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85;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386;p66"/>
              <p:cNvGrpSpPr/>
              <p:nvPr/>
            </p:nvGrpSpPr>
            <p:grpSpPr>
              <a:xfrm>
                <a:off x="4204122" y="4141688"/>
                <a:ext cx="33497" cy="28699"/>
                <a:chOff x="4204122" y="4141688"/>
                <a:chExt cx="33497" cy="28699"/>
              </a:xfrm>
            </p:grpSpPr>
            <p:sp>
              <p:nvSpPr>
                <p:cNvPr id="126" name="Google Shape;8387;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388;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389;p66"/>
              <p:cNvGrpSpPr/>
              <p:nvPr/>
            </p:nvGrpSpPr>
            <p:grpSpPr>
              <a:xfrm>
                <a:off x="4301546" y="4003869"/>
                <a:ext cx="38916" cy="33324"/>
                <a:chOff x="4301546" y="4003869"/>
                <a:chExt cx="38916" cy="33324"/>
              </a:xfrm>
            </p:grpSpPr>
            <p:sp>
              <p:nvSpPr>
                <p:cNvPr id="124" name="Google Shape;8390;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391;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392;p66"/>
              <p:cNvGrpSpPr/>
              <p:nvPr/>
            </p:nvGrpSpPr>
            <p:grpSpPr>
              <a:xfrm>
                <a:off x="4210681" y="3924669"/>
                <a:ext cx="36549" cy="31366"/>
                <a:chOff x="4210681" y="3924669"/>
                <a:chExt cx="36549" cy="31366"/>
              </a:xfrm>
            </p:grpSpPr>
            <p:sp>
              <p:nvSpPr>
                <p:cNvPr id="122" name="Google Shape;8393;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394;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395;p66"/>
              <p:cNvGrpSpPr/>
              <p:nvPr/>
            </p:nvGrpSpPr>
            <p:grpSpPr>
              <a:xfrm>
                <a:off x="3987771" y="3628874"/>
                <a:ext cx="31499" cy="26993"/>
                <a:chOff x="3987771" y="3628874"/>
                <a:chExt cx="31499" cy="26993"/>
              </a:xfrm>
            </p:grpSpPr>
            <p:sp>
              <p:nvSpPr>
                <p:cNvPr id="120" name="Google Shape;8396;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397;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398;p66"/>
              <p:cNvGrpSpPr/>
              <p:nvPr/>
            </p:nvGrpSpPr>
            <p:grpSpPr>
              <a:xfrm>
                <a:off x="4087382" y="3775674"/>
                <a:ext cx="31405" cy="26898"/>
                <a:chOff x="4087382" y="3775674"/>
                <a:chExt cx="31405" cy="26898"/>
              </a:xfrm>
            </p:grpSpPr>
            <p:sp>
              <p:nvSpPr>
                <p:cNvPr id="118" name="Google Shape;8399;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400;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8401;p66"/>
              <p:cNvGrpSpPr/>
              <p:nvPr/>
            </p:nvGrpSpPr>
            <p:grpSpPr>
              <a:xfrm>
                <a:off x="4118873" y="3856637"/>
                <a:ext cx="31405" cy="26906"/>
                <a:chOff x="4118873" y="3856637"/>
                <a:chExt cx="31405" cy="26906"/>
              </a:xfrm>
            </p:grpSpPr>
            <p:sp>
              <p:nvSpPr>
                <p:cNvPr id="116" name="Google Shape;8402;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403;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8404;p66"/>
              <p:cNvGrpSpPr/>
              <p:nvPr/>
            </p:nvGrpSpPr>
            <p:grpSpPr>
              <a:xfrm>
                <a:off x="4168541" y="3639523"/>
                <a:ext cx="31499" cy="26906"/>
                <a:chOff x="4168541" y="3639523"/>
                <a:chExt cx="31499" cy="26906"/>
              </a:xfrm>
            </p:grpSpPr>
            <p:sp>
              <p:nvSpPr>
                <p:cNvPr id="114" name="Google Shape;8405;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406;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8407;p66"/>
              <p:cNvGrpSpPr/>
              <p:nvPr/>
            </p:nvGrpSpPr>
            <p:grpSpPr>
              <a:xfrm>
                <a:off x="3965789" y="3393545"/>
                <a:ext cx="31405" cy="26945"/>
                <a:chOff x="3965789" y="3393545"/>
                <a:chExt cx="31405" cy="26945"/>
              </a:xfrm>
            </p:grpSpPr>
            <p:sp>
              <p:nvSpPr>
                <p:cNvPr id="112" name="Google Shape;8408;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409;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8410;p66"/>
              <p:cNvGrpSpPr/>
              <p:nvPr/>
            </p:nvGrpSpPr>
            <p:grpSpPr>
              <a:xfrm>
                <a:off x="3925166" y="3491008"/>
                <a:ext cx="31405" cy="27001"/>
                <a:chOff x="3925166" y="3491008"/>
                <a:chExt cx="31405" cy="27001"/>
              </a:xfrm>
            </p:grpSpPr>
            <p:sp>
              <p:nvSpPr>
                <p:cNvPr id="110" name="Google Shape;8411;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412;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413;p66"/>
              <p:cNvGrpSpPr/>
              <p:nvPr/>
            </p:nvGrpSpPr>
            <p:grpSpPr>
              <a:xfrm>
                <a:off x="3682845" y="3340976"/>
                <a:ext cx="31397" cy="26898"/>
                <a:chOff x="3682845" y="3340976"/>
                <a:chExt cx="31397" cy="26898"/>
              </a:xfrm>
            </p:grpSpPr>
            <p:sp>
              <p:nvSpPr>
                <p:cNvPr id="108" name="Google Shape;8414;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415;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8416;p66"/>
              <p:cNvGrpSpPr/>
              <p:nvPr/>
            </p:nvGrpSpPr>
            <p:grpSpPr>
              <a:xfrm>
                <a:off x="3795393" y="3353725"/>
                <a:ext cx="31499" cy="26993"/>
                <a:chOff x="3795393" y="3353725"/>
                <a:chExt cx="31499" cy="26993"/>
              </a:xfrm>
            </p:grpSpPr>
            <p:sp>
              <p:nvSpPr>
                <p:cNvPr id="106" name="Google Shape;8417;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418;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8419;p66"/>
              <p:cNvGrpSpPr/>
              <p:nvPr/>
            </p:nvGrpSpPr>
            <p:grpSpPr>
              <a:xfrm>
                <a:off x="4176909" y="4363221"/>
                <a:ext cx="38924" cy="33316"/>
                <a:chOff x="4176909" y="4363221"/>
                <a:chExt cx="38924" cy="33316"/>
              </a:xfrm>
            </p:grpSpPr>
            <p:sp>
              <p:nvSpPr>
                <p:cNvPr id="104" name="Google Shape;8420;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421;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8422;p66"/>
              <p:cNvGrpSpPr/>
              <p:nvPr/>
            </p:nvGrpSpPr>
            <p:grpSpPr>
              <a:xfrm>
                <a:off x="4226191" y="4007660"/>
                <a:ext cx="33560" cy="28770"/>
                <a:chOff x="4226191" y="4007660"/>
                <a:chExt cx="33560" cy="28770"/>
              </a:xfrm>
            </p:grpSpPr>
            <p:sp>
              <p:nvSpPr>
                <p:cNvPr id="102" name="Google Shape;8423;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424;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8425;p66"/>
              <p:cNvGrpSpPr/>
              <p:nvPr/>
            </p:nvGrpSpPr>
            <p:grpSpPr>
              <a:xfrm>
                <a:off x="3597785" y="3377045"/>
                <a:ext cx="33591" cy="28699"/>
                <a:chOff x="3597785" y="3377045"/>
                <a:chExt cx="33591" cy="28699"/>
              </a:xfrm>
            </p:grpSpPr>
            <p:sp>
              <p:nvSpPr>
                <p:cNvPr id="100" name="Google Shape;8426;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427;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8428;p66"/>
              <p:cNvGrpSpPr/>
              <p:nvPr/>
            </p:nvGrpSpPr>
            <p:grpSpPr>
              <a:xfrm>
                <a:off x="3887870" y="3669796"/>
                <a:ext cx="33591" cy="28692"/>
                <a:chOff x="3887870" y="3669796"/>
                <a:chExt cx="33591" cy="28692"/>
              </a:xfrm>
            </p:grpSpPr>
            <p:sp>
              <p:nvSpPr>
                <p:cNvPr id="98" name="Google Shape;8429;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30;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431;p66"/>
              <p:cNvGrpSpPr/>
              <p:nvPr/>
            </p:nvGrpSpPr>
            <p:grpSpPr>
              <a:xfrm>
                <a:off x="3818320" y="3481625"/>
                <a:ext cx="33497" cy="28770"/>
                <a:chOff x="3818320" y="3481625"/>
                <a:chExt cx="33497" cy="28770"/>
              </a:xfrm>
            </p:grpSpPr>
            <p:sp>
              <p:nvSpPr>
                <p:cNvPr id="96" name="Google Shape;8432;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433;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434;p66"/>
              <p:cNvGrpSpPr/>
              <p:nvPr/>
            </p:nvGrpSpPr>
            <p:grpSpPr>
              <a:xfrm>
                <a:off x="4278139" y="4120948"/>
                <a:ext cx="37492" cy="32129"/>
                <a:chOff x="4278139" y="4120948"/>
                <a:chExt cx="37492" cy="32129"/>
              </a:xfrm>
            </p:grpSpPr>
            <p:sp>
              <p:nvSpPr>
                <p:cNvPr id="94" name="Google Shape;8435;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36;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8437;p66"/>
              <p:cNvGrpSpPr/>
              <p:nvPr/>
            </p:nvGrpSpPr>
            <p:grpSpPr>
              <a:xfrm>
                <a:off x="4419898" y="3977388"/>
                <a:ext cx="33497" cy="28692"/>
                <a:chOff x="4419898" y="3977388"/>
                <a:chExt cx="33497" cy="28692"/>
              </a:xfrm>
            </p:grpSpPr>
            <p:sp>
              <p:nvSpPr>
                <p:cNvPr id="92" name="Google Shape;8438;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39;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440;p66"/>
              <p:cNvGrpSpPr/>
              <p:nvPr/>
            </p:nvGrpSpPr>
            <p:grpSpPr>
              <a:xfrm>
                <a:off x="4158930" y="4034684"/>
                <a:ext cx="33497" cy="28762"/>
                <a:chOff x="4158930" y="4034684"/>
                <a:chExt cx="33497" cy="28762"/>
              </a:xfrm>
            </p:grpSpPr>
            <p:sp>
              <p:nvSpPr>
                <p:cNvPr id="90" name="Google Shape;8441;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442;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8443;p66"/>
              <p:cNvGrpSpPr/>
              <p:nvPr/>
            </p:nvGrpSpPr>
            <p:grpSpPr>
              <a:xfrm>
                <a:off x="4134949" y="3957049"/>
                <a:ext cx="33497" cy="28770"/>
                <a:chOff x="4134949" y="3957049"/>
                <a:chExt cx="33497" cy="28770"/>
              </a:xfrm>
            </p:grpSpPr>
            <p:sp>
              <p:nvSpPr>
                <p:cNvPr id="88" name="Google Shape;8444;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445;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8446;p66"/>
              <p:cNvGrpSpPr/>
              <p:nvPr/>
            </p:nvGrpSpPr>
            <p:grpSpPr>
              <a:xfrm>
                <a:off x="4193653" y="4184403"/>
                <a:ext cx="43580" cy="37264"/>
                <a:chOff x="4193653" y="4184403"/>
                <a:chExt cx="43580" cy="37264"/>
              </a:xfrm>
            </p:grpSpPr>
            <p:sp>
              <p:nvSpPr>
                <p:cNvPr id="86" name="Google Shape;8447;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448;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449;p66"/>
              <p:cNvGrpSpPr/>
              <p:nvPr/>
            </p:nvGrpSpPr>
            <p:grpSpPr>
              <a:xfrm>
                <a:off x="4343600" y="3943844"/>
                <a:ext cx="43580" cy="37312"/>
                <a:chOff x="4343600" y="3943844"/>
                <a:chExt cx="43580" cy="37312"/>
              </a:xfrm>
            </p:grpSpPr>
            <p:sp>
              <p:nvSpPr>
                <p:cNvPr id="84" name="Google Shape;8450;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451;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452;p66"/>
              <p:cNvGrpSpPr/>
              <p:nvPr/>
            </p:nvGrpSpPr>
            <p:grpSpPr>
              <a:xfrm>
                <a:off x="4172339" y="3381693"/>
                <a:ext cx="31499" cy="27001"/>
                <a:chOff x="4172339" y="3381693"/>
                <a:chExt cx="31499" cy="27001"/>
              </a:xfrm>
            </p:grpSpPr>
            <p:sp>
              <p:nvSpPr>
                <p:cNvPr id="82" name="Google Shape;8453;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454;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238847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Right Arrow Callout 8"/>
          <p:cNvSpPr/>
          <p:nvPr/>
        </p:nvSpPr>
        <p:spPr>
          <a:xfrm>
            <a:off x="3731928" y="862489"/>
            <a:ext cx="3159761" cy="3965609"/>
          </a:xfrm>
          <a:prstGeom prst="rightArrowCallout">
            <a:avLst>
              <a:gd name="adj1" fmla="val 7078"/>
              <a:gd name="adj2" fmla="val 8973"/>
              <a:gd name="adj3" fmla="val 17783"/>
              <a:gd name="adj4" fmla="val 695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p:cNvPicPr>
            <a:picLocks noChangeAspect="1"/>
          </p:cNvPicPr>
          <p:nvPr/>
        </p:nvPicPr>
        <p:blipFill>
          <a:blip r:embed="rId3"/>
          <a:stretch>
            <a:fillRect/>
          </a:stretch>
        </p:blipFill>
        <p:spPr>
          <a:xfrm>
            <a:off x="602234" y="1292312"/>
            <a:ext cx="2052718" cy="675739"/>
          </a:xfrm>
          <a:prstGeom prst="rect">
            <a:avLst/>
          </a:prstGeom>
        </p:spPr>
      </p:pic>
      <p:sp>
        <p:nvSpPr>
          <p:cNvPr id="5" name="TextBox 4"/>
          <p:cNvSpPr txBox="1"/>
          <p:nvPr/>
        </p:nvSpPr>
        <p:spPr>
          <a:xfrm>
            <a:off x="602234" y="2106630"/>
            <a:ext cx="2052718" cy="738664"/>
          </a:xfrm>
          <a:prstGeom prst="rect">
            <a:avLst/>
          </a:prstGeom>
          <a:noFill/>
          <a:ln>
            <a:solidFill>
              <a:schemeClr val="accent2">
                <a:lumMod val="75000"/>
              </a:schemeClr>
            </a:solidFill>
          </a:ln>
        </p:spPr>
        <p:txBody>
          <a:bodyPr wrap="square" rtlCol="0">
            <a:spAutoFit/>
          </a:bodyPr>
          <a:lstStyle/>
          <a:p>
            <a:pPr marL="285750" indent="-285750">
              <a:buFont typeface="Wingdings" panose="05000000000000000000" pitchFamily="2" charset="2"/>
              <a:buChar char="Ø"/>
            </a:pPr>
            <a:r>
              <a:rPr lang="en-SG" b="1" dirty="0" smtClean="0"/>
              <a:t>Latitude, Longitude of available taxi</a:t>
            </a:r>
          </a:p>
        </p:txBody>
      </p:sp>
      <p:sp>
        <p:nvSpPr>
          <p:cNvPr id="6" name="Right Arrow 5"/>
          <p:cNvSpPr/>
          <p:nvPr/>
        </p:nvSpPr>
        <p:spPr>
          <a:xfrm>
            <a:off x="2759077" y="2597000"/>
            <a:ext cx="825357" cy="43055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0" name="TextBox 869"/>
          <p:cNvSpPr txBox="1"/>
          <p:nvPr/>
        </p:nvSpPr>
        <p:spPr>
          <a:xfrm>
            <a:off x="602234" y="2983873"/>
            <a:ext cx="2052718" cy="523220"/>
          </a:xfrm>
          <a:prstGeom prst="rect">
            <a:avLst/>
          </a:prstGeom>
          <a:noFill/>
          <a:ln>
            <a:solidFill>
              <a:schemeClr val="accent2">
                <a:lumMod val="75000"/>
              </a:schemeClr>
            </a:solidFill>
          </a:ln>
        </p:spPr>
        <p:txBody>
          <a:bodyPr wrap="square" rtlCol="0">
            <a:spAutoFit/>
          </a:bodyPr>
          <a:lstStyle/>
          <a:p>
            <a:pPr marL="285750" indent="-285750">
              <a:buFont typeface="Wingdings" panose="05000000000000000000" pitchFamily="2" charset="2"/>
              <a:buChar char="Ø"/>
            </a:pPr>
            <a:r>
              <a:rPr lang="en-SG" b="1" dirty="0" smtClean="0"/>
              <a:t>Traffic condition of Expressways</a:t>
            </a:r>
          </a:p>
        </p:txBody>
      </p:sp>
      <p:sp>
        <p:nvSpPr>
          <p:cNvPr id="871" name="TextBox 870"/>
          <p:cNvSpPr txBox="1"/>
          <p:nvPr/>
        </p:nvSpPr>
        <p:spPr>
          <a:xfrm>
            <a:off x="4098091" y="1660274"/>
            <a:ext cx="1414512" cy="307777"/>
          </a:xfrm>
          <a:prstGeom prst="rect">
            <a:avLst/>
          </a:prstGeom>
          <a:noFill/>
          <a:ln>
            <a:solidFill>
              <a:schemeClr val="accent2">
                <a:lumMod val="75000"/>
              </a:schemeClr>
            </a:solidFill>
          </a:ln>
        </p:spPr>
        <p:txBody>
          <a:bodyPr wrap="square" rtlCol="0">
            <a:spAutoFit/>
          </a:bodyPr>
          <a:lstStyle/>
          <a:p>
            <a:r>
              <a:rPr lang="en-SG" b="1" dirty="0" smtClean="0"/>
              <a:t>Street Name</a:t>
            </a:r>
            <a:endParaRPr lang="en-SG" b="1" dirty="0"/>
          </a:p>
        </p:txBody>
      </p:sp>
      <p:pic>
        <p:nvPicPr>
          <p:cNvPr id="7" name="Picture 6"/>
          <p:cNvPicPr>
            <a:picLocks noChangeAspect="1"/>
          </p:cNvPicPr>
          <p:nvPr/>
        </p:nvPicPr>
        <p:blipFill>
          <a:blip r:embed="rId4"/>
          <a:stretch>
            <a:fillRect/>
          </a:stretch>
        </p:blipFill>
        <p:spPr>
          <a:xfrm>
            <a:off x="3836052" y="2812278"/>
            <a:ext cx="2023061" cy="639703"/>
          </a:xfrm>
          <a:prstGeom prst="rect">
            <a:avLst/>
          </a:prstGeom>
        </p:spPr>
      </p:pic>
      <p:pic>
        <p:nvPicPr>
          <p:cNvPr id="8" name="Picture 7"/>
          <p:cNvPicPr>
            <a:picLocks noChangeAspect="1"/>
          </p:cNvPicPr>
          <p:nvPr/>
        </p:nvPicPr>
        <p:blipFill>
          <a:blip r:embed="rId5"/>
          <a:stretch>
            <a:fillRect/>
          </a:stretch>
        </p:blipFill>
        <p:spPr>
          <a:xfrm>
            <a:off x="3789681" y="1174460"/>
            <a:ext cx="2079057" cy="485528"/>
          </a:xfrm>
          <a:prstGeom prst="rect">
            <a:avLst/>
          </a:prstGeom>
        </p:spPr>
      </p:pic>
      <p:sp>
        <p:nvSpPr>
          <p:cNvPr id="872" name="TextBox 871"/>
          <p:cNvSpPr txBox="1"/>
          <p:nvPr/>
        </p:nvSpPr>
        <p:spPr>
          <a:xfrm>
            <a:off x="4098091" y="3460627"/>
            <a:ext cx="1414512" cy="307777"/>
          </a:xfrm>
          <a:prstGeom prst="rect">
            <a:avLst/>
          </a:prstGeom>
          <a:noFill/>
          <a:ln>
            <a:solidFill>
              <a:schemeClr val="accent2">
                <a:lumMod val="75000"/>
              </a:schemeClr>
            </a:solidFill>
          </a:ln>
        </p:spPr>
        <p:txBody>
          <a:bodyPr wrap="square" rtlCol="0">
            <a:spAutoFit/>
          </a:bodyPr>
          <a:lstStyle/>
          <a:p>
            <a:r>
              <a:rPr lang="en-SG" b="1" dirty="0" smtClean="0"/>
              <a:t>Temperature</a:t>
            </a:r>
            <a:endParaRPr lang="en-SG" b="1" dirty="0"/>
          </a:p>
        </p:txBody>
      </p:sp>
      <p:sp>
        <p:nvSpPr>
          <p:cNvPr id="873" name="TextBox 872"/>
          <p:cNvSpPr txBox="1"/>
          <p:nvPr/>
        </p:nvSpPr>
        <p:spPr>
          <a:xfrm>
            <a:off x="4098091" y="3946441"/>
            <a:ext cx="1414512" cy="307777"/>
          </a:xfrm>
          <a:prstGeom prst="rect">
            <a:avLst/>
          </a:prstGeom>
          <a:noFill/>
          <a:ln>
            <a:solidFill>
              <a:schemeClr val="accent2">
                <a:lumMod val="75000"/>
              </a:schemeClr>
            </a:solidFill>
          </a:ln>
        </p:spPr>
        <p:txBody>
          <a:bodyPr wrap="square" rtlCol="0">
            <a:spAutoFit/>
          </a:bodyPr>
          <a:lstStyle/>
          <a:p>
            <a:r>
              <a:rPr lang="en-SG" b="1" dirty="0" smtClean="0"/>
              <a:t>Rain Fall</a:t>
            </a:r>
            <a:endParaRPr lang="en-SG" b="1" dirty="0"/>
          </a:p>
        </p:txBody>
      </p:sp>
      <p:sp>
        <p:nvSpPr>
          <p:cNvPr id="874" name="TextBox 873"/>
          <p:cNvSpPr txBox="1"/>
          <p:nvPr/>
        </p:nvSpPr>
        <p:spPr>
          <a:xfrm>
            <a:off x="7165157" y="2608909"/>
            <a:ext cx="1414512" cy="523220"/>
          </a:xfrm>
          <a:prstGeom prst="rect">
            <a:avLst/>
          </a:prstGeom>
          <a:noFill/>
          <a:ln>
            <a:solidFill>
              <a:schemeClr val="accent2">
                <a:lumMod val="75000"/>
              </a:schemeClr>
            </a:solidFill>
          </a:ln>
        </p:spPr>
        <p:txBody>
          <a:bodyPr wrap="square" rtlCol="0">
            <a:spAutoFit/>
          </a:bodyPr>
          <a:lstStyle/>
          <a:p>
            <a:r>
              <a:rPr lang="en-SG" b="1" dirty="0" smtClean="0"/>
              <a:t>Raw Project Data</a:t>
            </a:r>
            <a:endParaRPr lang="en-SG" b="1" dirty="0"/>
          </a:p>
        </p:txBody>
      </p:sp>
    </p:spTree>
    <p:extLst>
      <p:ext uri="{BB962C8B-B14F-4D97-AF65-F5344CB8AC3E}">
        <p14:creationId xmlns:p14="http://schemas.microsoft.com/office/powerpoint/2010/main" val="3544039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Google Shape;1002;p53"/>
          <p:cNvSpPr txBox="1">
            <a:spLocks noGrp="1"/>
          </p:cNvSpPr>
          <p:nvPr>
            <p:ph type="title"/>
          </p:nvPr>
        </p:nvSpPr>
        <p:spPr>
          <a:xfrm flipH="1">
            <a:off x="878450" y="2371125"/>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LITERATURE</a:t>
            </a:r>
            <a:br>
              <a:rPr lang="en" dirty="0" smtClean="0"/>
            </a:br>
            <a:r>
              <a:rPr lang="en" dirty="0" smtClean="0"/>
              <a:t>REVIEW</a:t>
            </a:r>
            <a:endParaRPr dirty="0"/>
          </a:p>
        </p:txBody>
      </p:sp>
      <p:grpSp>
        <p:nvGrpSpPr>
          <p:cNvPr id="851" name="Google Shape;1719;p65"/>
          <p:cNvGrpSpPr/>
          <p:nvPr/>
        </p:nvGrpSpPr>
        <p:grpSpPr>
          <a:xfrm>
            <a:off x="4593508" y="914401"/>
            <a:ext cx="3482087" cy="3443958"/>
            <a:chOff x="5080188" y="927900"/>
            <a:chExt cx="961200" cy="961200"/>
          </a:xfrm>
        </p:grpSpPr>
        <p:sp>
          <p:nvSpPr>
            <p:cNvPr id="852" name="Google Shape;1720;p65"/>
            <p:cNvSpPr/>
            <p:nvPr/>
          </p:nvSpPr>
          <p:spPr>
            <a:xfrm>
              <a:off x="5201900" y="1050116"/>
              <a:ext cx="716700" cy="716700"/>
            </a:xfrm>
            <a:prstGeom prst="donut">
              <a:avLst>
                <a:gd name="adj" fmla="val 4716"/>
              </a:avLst>
            </a:pr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721;p65"/>
            <p:cNvSpPr/>
            <p:nvPr/>
          </p:nvSpPr>
          <p:spPr>
            <a:xfrm>
              <a:off x="5269594" y="1117818"/>
              <a:ext cx="581100" cy="581100"/>
            </a:xfrm>
            <a:prstGeom prst="donut">
              <a:avLst>
                <a:gd name="adj" fmla="val 5814"/>
              </a:avLst>
            </a:pr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722;p65"/>
            <p:cNvSpPr/>
            <p:nvPr/>
          </p:nvSpPr>
          <p:spPr>
            <a:xfrm>
              <a:off x="5339279" y="1187526"/>
              <a:ext cx="441900" cy="441600"/>
            </a:xfrm>
            <a:prstGeom prst="donut">
              <a:avLst>
                <a:gd name="adj" fmla="val 7648"/>
              </a:avLst>
            </a:pr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723;p65"/>
            <p:cNvSpPr/>
            <p:nvPr/>
          </p:nvSpPr>
          <p:spPr>
            <a:xfrm>
              <a:off x="5414892" y="1263155"/>
              <a:ext cx="290700" cy="290700"/>
            </a:xfrm>
            <a:prstGeom prst="donut">
              <a:avLst>
                <a:gd name="adj" fmla="val 10182"/>
              </a:avLst>
            </a:pr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724;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725;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726;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727;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8017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1655525" y="546642"/>
            <a:ext cx="5813350" cy="5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Current Literature</a:t>
            </a:r>
            <a:endParaRPr dirty="0"/>
          </a:p>
        </p:txBody>
      </p:sp>
      <p:sp>
        <p:nvSpPr>
          <p:cNvPr id="11" name="Subtitle 10"/>
          <p:cNvSpPr>
            <a:spLocks noGrp="1"/>
          </p:cNvSpPr>
          <p:nvPr>
            <p:ph type="subTitle" idx="1"/>
          </p:nvPr>
        </p:nvSpPr>
        <p:spPr>
          <a:xfrm>
            <a:off x="1378758" y="1694867"/>
            <a:ext cx="2908299" cy="308700"/>
          </a:xfrm>
        </p:spPr>
        <p:txBody>
          <a:bodyPr/>
          <a:lstStyle/>
          <a:p>
            <a:r>
              <a:rPr lang="en-SG" dirty="0" smtClean="0"/>
              <a:t>Taxi-Router SG</a:t>
            </a:r>
            <a:endParaRPr lang="en-SG" dirty="0"/>
          </a:p>
        </p:txBody>
      </p:sp>
      <p:sp>
        <p:nvSpPr>
          <p:cNvPr id="29" name="Google Shape;524;p37"/>
          <p:cNvSpPr txBox="1">
            <a:spLocks noGrp="1"/>
          </p:cNvSpPr>
          <p:nvPr>
            <p:ph type="subTitle" idx="2"/>
          </p:nvPr>
        </p:nvSpPr>
        <p:spPr>
          <a:xfrm>
            <a:off x="1498601" y="2121979"/>
            <a:ext cx="2838449" cy="4602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SG" sz="1200" dirty="0" smtClean="0"/>
              <a:t>Shows where all available taxis are right now</a:t>
            </a:r>
            <a:endParaRPr sz="1200" dirty="0"/>
          </a:p>
        </p:txBody>
      </p:sp>
      <p:sp>
        <p:nvSpPr>
          <p:cNvPr id="16" name="Rounded Rectangle 15"/>
          <p:cNvSpPr/>
          <p:nvPr/>
        </p:nvSpPr>
        <p:spPr>
          <a:xfrm>
            <a:off x="1314450" y="1576454"/>
            <a:ext cx="3022600" cy="3306696"/>
          </a:xfrm>
          <a:prstGeom prst="roundRect">
            <a:avLst/>
          </a:prstGeom>
          <a:no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Subtitle 10"/>
          <p:cNvSpPr>
            <a:spLocks noGrp="1"/>
          </p:cNvSpPr>
          <p:nvPr>
            <p:ph type="subTitle" idx="1"/>
          </p:nvPr>
        </p:nvSpPr>
        <p:spPr>
          <a:xfrm>
            <a:off x="4940300" y="1673047"/>
            <a:ext cx="2908299" cy="308700"/>
          </a:xfrm>
        </p:spPr>
        <p:txBody>
          <a:bodyPr/>
          <a:lstStyle/>
          <a:p>
            <a:r>
              <a:rPr lang="en-SG" dirty="0" smtClean="0"/>
              <a:t>Current Project</a:t>
            </a:r>
            <a:endParaRPr lang="en-SG" dirty="0"/>
          </a:p>
        </p:txBody>
      </p:sp>
      <p:sp>
        <p:nvSpPr>
          <p:cNvPr id="35" name="Google Shape;524;p37"/>
          <p:cNvSpPr txBox="1">
            <a:spLocks noGrp="1"/>
          </p:cNvSpPr>
          <p:nvPr>
            <p:ph type="subTitle" idx="2"/>
          </p:nvPr>
        </p:nvSpPr>
        <p:spPr>
          <a:xfrm>
            <a:off x="5124451" y="2083113"/>
            <a:ext cx="2838449" cy="4602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SG" sz="1200" dirty="0" smtClean="0"/>
              <a:t>Predicts where available taxis might be 1 hour from now</a:t>
            </a:r>
            <a:endParaRPr sz="1200" dirty="0"/>
          </a:p>
        </p:txBody>
      </p:sp>
      <p:sp>
        <p:nvSpPr>
          <p:cNvPr id="36" name="Rounded Rectangle 35"/>
          <p:cNvSpPr/>
          <p:nvPr/>
        </p:nvSpPr>
        <p:spPr>
          <a:xfrm>
            <a:off x="4940300" y="1572452"/>
            <a:ext cx="3022600" cy="3310698"/>
          </a:xfrm>
          <a:prstGeom prst="roundRect">
            <a:avLst/>
          </a:prstGeom>
          <a:no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Google Shape;524;p37"/>
          <p:cNvSpPr txBox="1">
            <a:spLocks noGrp="1"/>
          </p:cNvSpPr>
          <p:nvPr>
            <p:ph type="subTitle" idx="2"/>
          </p:nvPr>
        </p:nvSpPr>
        <p:spPr>
          <a:xfrm>
            <a:off x="5124451" y="2628215"/>
            <a:ext cx="2838449" cy="4602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SG" sz="1200" dirty="0" smtClean="0"/>
              <a:t>Understand what affects Taxi availability</a:t>
            </a:r>
          </a:p>
          <a:p>
            <a:pPr marL="171450" lvl="0" indent="-171450" algn="l" rtl="0">
              <a:spcBef>
                <a:spcPts val="0"/>
              </a:spcBef>
              <a:spcAft>
                <a:spcPts val="1600"/>
              </a:spcAft>
              <a:buFont typeface="Arial" panose="020B0604020202020204" pitchFamily="34" charset="0"/>
              <a:buChar char="•"/>
            </a:pPr>
            <a:r>
              <a:rPr lang="en-SG" sz="1200" dirty="0" smtClean="0"/>
              <a:t>Time of the day </a:t>
            </a:r>
          </a:p>
          <a:p>
            <a:pPr marL="171450" lvl="0" indent="-171450" algn="l" rtl="0">
              <a:spcBef>
                <a:spcPts val="0"/>
              </a:spcBef>
              <a:spcAft>
                <a:spcPts val="1600"/>
              </a:spcAft>
              <a:buFont typeface="Arial" panose="020B0604020202020204" pitchFamily="34" charset="0"/>
              <a:buChar char="•"/>
            </a:pPr>
            <a:r>
              <a:rPr lang="en-SG" sz="1200" dirty="0" smtClean="0"/>
              <a:t>Weather Conditions</a:t>
            </a:r>
          </a:p>
          <a:p>
            <a:pPr marL="171450" lvl="0" indent="-171450" algn="l" rtl="0">
              <a:spcBef>
                <a:spcPts val="0"/>
              </a:spcBef>
              <a:spcAft>
                <a:spcPts val="1600"/>
              </a:spcAft>
              <a:buFont typeface="Arial" panose="020B0604020202020204" pitchFamily="34" charset="0"/>
              <a:buChar char="•"/>
            </a:pPr>
            <a:r>
              <a:rPr lang="en-SG" sz="1200" dirty="0" smtClean="0"/>
              <a:t>Traffic Conditions</a:t>
            </a:r>
          </a:p>
          <a:p>
            <a:pPr marL="171450" lvl="0" indent="-171450" algn="l" rtl="0">
              <a:spcBef>
                <a:spcPts val="0"/>
              </a:spcBef>
              <a:spcAft>
                <a:spcPts val="1600"/>
              </a:spcAft>
              <a:buFont typeface="Arial" panose="020B0604020202020204" pitchFamily="34" charset="0"/>
              <a:buChar char="•"/>
            </a:pPr>
            <a:r>
              <a:rPr lang="en-SG" sz="1200" dirty="0" smtClean="0"/>
              <a:t>Location (CBD/Non-CBD)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Google Shape;1002;p53"/>
          <p:cNvSpPr txBox="1">
            <a:spLocks noGrp="1"/>
          </p:cNvSpPr>
          <p:nvPr>
            <p:ph type="title"/>
          </p:nvPr>
        </p:nvSpPr>
        <p:spPr>
          <a:xfrm flipH="1">
            <a:off x="916951" y="2281724"/>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ANALYSIS</a:t>
            </a:r>
            <a:endParaRPr dirty="0"/>
          </a:p>
        </p:txBody>
      </p:sp>
      <p:grpSp>
        <p:nvGrpSpPr>
          <p:cNvPr id="836" name="Google Shape;9328;p69"/>
          <p:cNvGrpSpPr/>
          <p:nvPr/>
        </p:nvGrpSpPr>
        <p:grpSpPr>
          <a:xfrm>
            <a:off x="5534525" y="1810849"/>
            <a:ext cx="2589195" cy="1783549"/>
            <a:chOff x="951975" y="315800"/>
            <a:chExt cx="5860325" cy="4933550"/>
          </a:xfrm>
          <a:solidFill>
            <a:schemeClr val="tx2">
              <a:lumMod val="25000"/>
              <a:lumOff val="75000"/>
            </a:schemeClr>
          </a:solidFill>
        </p:grpSpPr>
        <p:sp>
          <p:nvSpPr>
            <p:cNvPr id="837" name="Google Shape;9329;p69"/>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9330;p69"/>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9331;p69"/>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9332;p69"/>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grpFill/>
            <a:ln w="9525" cap="flat" cmpd="sng">
              <a:solidFill>
                <a:schemeClr val="accent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9333;p69"/>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grpFill/>
            <a:ln w="9525" cap="flat" cmpd="sng">
              <a:solidFill>
                <a:schemeClr val="accent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9334;p69"/>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grpFill/>
            <a:ln w="9525" cap="flat" cmpd="sng">
              <a:solidFill>
                <a:schemeClr val="accent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335;p69"/>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solidFill>
              <a:schemeClr val="accent4">
                <a:lumMod val="40000"/>
                <a:lumOff val="60000"/>
              </a:schemeClr>
            </a:solidFill>
            <a:ln w="9525" cap="flat" cmpd="sng">
              <a:solidFill>
                <a:schemeClr val="accent2">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336;p69"/>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110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35"/>
          <p:cNvSpPr/>
          <p:nvPr/>
        </p:nvSpPr>
        <p:spPr>
          <a:xfrm flipH="1">
            <a:off x="733575" y="1207528"/>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Analysis</a:t>
            </a:r>
            <a:endParaRPr dirty="0"/>
          </a:p>
        </p:txBody>
      </p:sp>
      <p:sp>
        <p:nvSpPr>
          <p:cNvPr id="419" name="Google Shape;419;p35"/>
          <p:cNvSpPr txBox="1">
            <a:spLocks noGrp="1"/>
          </p:cNvSpPr>
          <p:nvPr>
            <p:ph type="subTitle" idx="1"/>
          </p:nvPr>
        </p:nvSpPr>
        <p:spPr>
          <a:xfrm>
            <a:off x="1720032" y="1195228"/>
            <a:ext cx="6873633"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Does day of week matter when it comes to taxi availability</a:t>
            </a:r>
            <a:endParaRPr sz="1400" dirty="0"/>
          </a:p>
        </p:txBody>
      </p:sp>
      <p:sp>
        <p:nvSpPr>
          <p:cNvPr id="421" name="Google Shape;421;p35"/>
          <p:cNvSpPr txBox="1">
            <a:spLocks noGrp="1"/>
          </p:cNvSpPr>
          <p:nvPr>
            <p:ph type="title" idx="3"/>
          </p:nvPr>
        </p:nvSpPr>
        <p:spPr>
          <a:xfrm>
            <a:off x="991971" y="1575928"/>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11" name="Google Shape;528;p37"/>
          <p:cNvSpPr txBox="1">
            <a:spLocks noGrp="1"/>
          </p:cNvSpPr>
          <p:nvPr>
            <p:ph type="subTitle" idx="6"/>
          </p:nvPr>
        </p:nvSpPr>
        <p:spPr>
          <a:xfrm>
            <a:off x="1748852" y="1575928"/>
            <a:ext cx="6286568" cy="5030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Tx/>
              <a:buChar char="-"/>
            </a:pPr>
            <a:r>
              <a:rPr lang="en" sz="1200" dirty="0" smtClean="0"/>
              <a:t>Taxis are comparatively less available on Tuesday, Wednesday and Sundays</a:t>
            </a:r>
          </a:p>
          <a:p>
            <a:pPr marL="171450" lvl="0" indent="-171450" algn="l" rtl="0">
              <a:spcBef>
                <a:spcPts val="0"/>
              </a:spcBef>
              <a:spcAft>
                <a:spcPts val="1600"/>
              </a:spcAft>
              <a:buFontTx/>
              <a:buChar char="-"/>
            </a:pPr>
            <a:r>
              <a:rPr lang="en" sz="1200" dirty="0" smtClean="0"/>
              <a:t>There are less T</a:t>
            </a:r>
            <a:r>
              <a:rPr lang="en-SG" sz="1200" dirty="0" smtClean="0"/>
              <a:t>a</a:t>
            </a:r>
            <a:r>
              <a:rPr lang="en" sz="1200" dirty="0" smtClean="0"/>
              <a:t>xis in CBD and availability drops over the weekend</a:t>
            </a:r>
          </a:p>
          <a:p>
            <a:pPr marL="171450" lvl="0" indent="-171450" algn="l" rtl="0">
              <a:spcBef>
                <a:spcPts val="0"/>
              </a:spcBef>
              <a:spcAft>
                <a:spcPts val="1600"/>
              </a:spcAft>
              <a:buFontTx/>
              <a:buChar char="-"/>
            </a:pPr>
            <a:endParaRPr lang="en" sz="1200" dirty="0" smtClean="0"/>
          </a:p>
          <a:p>
            <a:pPr marL="171450" lvl="0" indent="-171450" algn="l" rtl="0">
              <a:spcBef>
                <a:spcPts val="0"/>
              </a:spcBef>
              <a:spcAft>
                <a:spcPts val="1600"/>
              </a:spcAft>
              <a:buFontTx/>
              <a:buChar char="-"/>
            </a:pPr>
            <a:endParaRPr sz="1200" dirty="0"/>
          </a:p>
        </p:txBody>
      </p:sp>
      <p:pic>
        <p:nvPicPr>
          <p:cNvPr id="7" name="Picture 6"/>
          <p:cNvPicPr>
            <a:picLocks noChangeAspect="1"/>
          </p:cNvPicPr>
          <p:nvPr/>
        </p:nvPicPr>
        <p:blipFill>
          <a:blip r:embed="rId3"/>
          <a:stretch>
            <a:fillRect/>
          </a:stretch>
        </p:blipFill>
        <p:spPr>
          <a:xfrm>
            <a:off x="1499722" y="2459681"/>
            <a:ext cx="3018706" cy="2584916"/>
          </a:xfrm>
          <a:prstGeom prst="rect">
            <a:avLst/>
          </a:prstGeom>
        </p:spPr>
      </p:pic>
      <p:pic>
        <p:nvPicPr>
          <p:cNvPr id="8" name="Picture 7"/>
          <p:cNvPicPr>
            <a:picLocks noChangeAspect="1"/>
          </p:cNvPicPr>
          <p:nvPr/>
        </p:nvPicPr>
        <p:blipFill>
          <a:blip r:embed="rId4"/>
          <a:stretch>
            <a:fillRect/>
          </a:stretch>
        </p:blipFill>
        <p:spPr>
          <a:xfrm>
            <a:off x="4688865" y="2450720"/>
            <a:ext cx="3064950" cy="2593878"/>
          </a:xfrm>
          <a:prstGeom prst="rect">
            <a:avLst/>
          </a:prstGeom>
        </p:spPr>
      </p:pic>
    </p:spTree>
    <p:extLst>
      <p:ext uri="{BB962C8B-B14F-4D97-AF65-F5344CB8AC3E}">
        <p14:creationId xmlns:p14="http://schemas.microsoft.com/office/powerpoint/2010/main" val="991911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814879" y="2046463"/>
            <a:ext cx="3924188" cy="3048672"/>
          </a:xfrm>
          <a:prstGeom prst="rect">
            <a:avLst/>
          </a:prstGeom>
        </p:spPr>
      </p:pic>
      <p:sp>
        <p:nvSpPr>
          <p:cNvPr id="417" name="Google Shape;417;p35"/>
          <p:cNvSpPr/>
          <p:nvPr/>
        </p:nvSpPr>
        <p:spPr>
          <a:xfrm flipH="1">
            <a:off x="747924" y="1216175"/>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Analysis</a:t>
            </a:r>
            <a:endParaRPr dirty="0"/>
          </a:p>
        </p:txBody>
      </p:sp>
      <p:sp>
        <p:nvSpPr>
          <p:cNvPr id="419" name="Google Shape;419;p35"/>
          <p:cNvSpPr txBox="1">
            <a:spLocks noGrp="1"/>
          </p:cNvSpPr>
          <p:nvPr>
            <p:ph type="subTitle" idx="1"/>
          </p:nvPr>
        </p:nvSpPr>
        <p:spPr>
          <a:xfrm>
            <a:off x="2001081" y="1184825"/>
            <a:ext cx="7042967" cy="598200"/>
          </a:xfrm>
          <a:prstGeom prst="rect">
            <a:avLst/>
          </a:prstGeom>
        </p:spPr>
        <p:txBody>
          <a:bodyPr spcFirstLastPara="1" wrap="square" lIns="91425" tIns="91425" rIns="91425" bIns="91425" anchor="t" anchorCtr="0">
            <a:noAutofit/>
          </a:bodyPr>
          <a:lstStyle/>
          <a:p>
            <a:pPr marL="0" lvl="0" indent="0">
              <a:spcAft>
                <a:spcPts val="1600"/>
              </a:spcAft>
            </a:pPr>
            <a:r>
              <a:rPr lang="en-SG" sz="1400" dirty="0"/>
              <a:t>Does time of day matter when it comes to taxi </a:t>
            </a:r>
            <a:r>
              <a:rPr lang="en-SG" sz="1400" dirty="0" smtClean="0"/>
              <a:t>availability</a:t>
            </a:r>
          </a:p>
          <a:p>
            <a:pPr marL="0" indent="0">
              <a:spcAft>
                <a:spcPts val="1600"/>
              </a:spcAft>
            </a:pPr>
            <a:endParaRPr lang="en-SG" sz="1200" b="0" dirty="0">
              <a:solidFill>
                <a:srgbClr val="20124D"/>
              </a:solidFill>
              <a:latin typeface="Oswald SemiBold"/>
              <a:ea typeface="Oswald SemiBold"/>
              <a:cs typeface="Oswald SemiBold"/>
              <a:sym typeface="Oswald SemiBold"/>
            </a:endParaRPr>
          </a:p>
          <a:p>
            <a:pPr marL="0" lvl="0" indent="0">
              <a:spcAft>
                <a:spcPts val="1600"/>
              </a:spcAft>
            </a:pPr>
            <a:endParaRPr lang="en-SG" sz="1400" dirty="0"/>
          </a:p>
        </p:txBody>
      </p:sp>
      <p:sp>
        <p:nvSpPr>
          <p:cNvPr id="421" name="Google Shape;421;p35"/>
          <p:cNvSpPr txBox="1">
            <a:spLocks noGrp="1"/>
          </p:cNvSpPr>
          <p:nvPr>
            <p:ph type="title" idx="3"/>
          </p:nvPr>
        </p:nvSpPr>
        <p:spPr>
          <a:xfrm>
            <a:off x="1006320" y="1584575"/>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9" name="Google Shape;528;p37"/>
          <p:cNvSpPr txBox="1">
            <a:spLocks noGrp="1"/>
          </p:cNvSpPr>
          <p:nvPr>
            <p:ph type="subTitle" idx="6"/>
          </p:nvPr>
        </p:nvSpPr>
        <p:spPr>
          <a:xfrm>
            <a:off x="2071705" y="1625220"/>
            <a:ext cx="6286568" cy="503053"/>
          </a:xfrm>
          <a:prstGeom prst="rect">
            <a:avLst/>
          </a:prstGeom>
        </p:spPr>
        <p:txBody>
          <a:bodyPr spcFirstLastPara="1" wrap="square" lIns="91425" tIns="91425" rIns="91425" bIns="91425" anchor="t" anchorCtr="0">
            <a:noAutofit/>
          </a:bodyPr>
          <a:lstStyle/>
          <a:p>
            <a:pPr marL="171450" lvl="0" indent="-171450" algn="l">
              <a:spcAft>
                <a:spcPts val="1600"/>
              </a:spcAft>
              <a:buFontTx/>
              <a:buChar char="-"/>
            </a:pPr>
            <a:r>
              <a:rPr lang="en-SG" sz="1200" dirty="0"/>
              <a:t>Time of day seems to matter most during the morning and evening peak </a:t>
            </a:r>
            <a:r>
              <a:rPr lang="en-SG" sz="1200" dirty="0" smtClean="0"/>
              <a:t>hours</a:t>
            </a:r>
            <a:endParaRPr lang="en" sz="1200" dirty="0" smtClean="0"/>
          </a:p>
          <a:p>
            <a:pPr marL="171450" lvl="0" indent="-171450" algn="l" rtl="0">
              <a:spcBef>
                <a:spcPts val="0"/>
              </a:spcBef>
              <a:spcAft>
                <a:spcPts val="1600"/>
              </a:spcAft>
              <a:buFontTx/>
              <a:buChar char="-"/>
            </a:pPr>
            <a:endParaRPr sz="1200" dirty="0"/>
          </a:p>
        </p:txBody>
      </p:sp>
      <p:sp>
        <p:nvSpPr>
          <p:cNvPr id="4" name="Rectangle 3"/>
          <p:cNvSpPr/>
          <p:nvPr/>
        </p:nvSpPr>
        <p:spPr>
          <a:xfrm>
            <a:off x="4448710" y="2223421"/>
            <a:ext cx="277402" cy="25129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p:cNvSpPr/>
          <p:nvPr/>
        </p:nvSpPr>
        <p:spPr>
          <a:xfrm>
            <a:off x="5753528" y="2223421"/>
            <a:ext cx="226032" cy="25129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60873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Weather Analysis</a:t>
            </a:r>
            <a:endParaRPr dirty="0"/>
          </a:p>
        </p:txBody>
      </p:sp>
      <p:pic>
        <p:nvPicPr>
          <p:cNvPr id="7" name="Picture 6"/>
          <p:cNvPicPr>
            <a:picLocks noChangeAspect="1"/>
          </p:cNvPicPr>
          <p:nvPr/>
        </p:nvPicPr>
        <p:blipFill>
          <a:blip r:embed="rId3"/>
          <a:stretch>
            <a:fillRect/>
          </a:stretch>
        </p:blipFill>
        <p:spPr>
          <a:xfrm>
            <a:off x="4572000" y="2326685"/>
            <a:ext cx="3600877" cy="2816815"/>
          </a:xfrm>
          <a:prstGeom prst="rect">
            <a:avLst/>
          </a:prstGeom>
        </p:spPr>
      </p:pic>
      <p:pic>
        <p:nvPicPr>
          <p:cNvPr id="8" name="Picture 7"/>
          <p:cNvPicPr>
            <a:picLocks noChangeAspect="1"/>
          </p:cNvPicPr>
          <p:nvPr/>
        </p:nvPicPr>
        <p:blipFill>
          <a:blip r:embed="rId4"/>
          <a:stretch>
            <a:fillRect/>
          </a:stretch>
        </p:blipFill>
        <p:spPr>
          <a:xfrm>
            <a:off x="873300" y="2341921"/>
            <a:ext cx="3581400" cy="2801579"/>
          </a:xfrm>
          <a:prstGeom prst="rect">
            <a:avLst/>
          </a:prstGeom>
        </p:spPr>
      </p:pic>
      <p:sp>
        <p:nvSpPr>
          <p:cNvPr id="13" name="Google Shape;417;p35"/>
          <p:cNvSpPr/>
          <p:nvPr/>
        </p:nvSpPr>
        <p:spPr>
          <a:xfrm flipH="1">
            <a:off x="475342" y="1206066"/>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p35"/>
          <p:cNvSpPr txBox="1">
            <a:spLocks noGrp="1"/>
          </p:cNvSpPr>
          <p:nvPr>
            <p:ph type="subTitle" idx="1"/>
          </p:nvPr>
        </p:nvSpPr>
        <p:spPr>
          <a:xfrm>
            <a:off x="1728499" y="1174716"/>
            <a:ext cx="7042967" cy="598200"/>
          </a:xfrm>
          <a:prstGeom prst="rect">
            <a:avLst/>
          </a:prstGeom>
        </p:spPr>
        <p:txBody>
          <a:bodyPr spcFirstLastPara="1" wrap="square" lIns="91425" tIns="91425" rIns="91425" bIns="91425" anchor="t" anchorCtr="0">
            <a:noAutofit/>
          </a:bodyPr>
          <a:lstStyle/>
          <a:p>
            <a:pPr marL="0" lvl="0" indent="0">
              <a:spcAft>
                <a:spcPts val="1600"/>
              </a:spcAft>
            </a:pPr>
            <a:r>
              <a:rPr lang="en-SG" sz="1400" dirty="0"/>
              <a:t>Does </a:t>
            </a:r>
            <a:r>
              <a:rPr lang="en-SG" sz="1400" dirty="0" smtClean="0"/>
              <a:t>weather matter </a:t>
            </a:r>
            <a:r>
              <a:rPr lang="en-SG" sz="1400" dirty="0"/>
              <a:t>when it comes to taxi </a:t>
            </a:r>
            <a:r>
              <a:rPr lang="en-SG" sz="1400" dirty="0" smtClean="0"/>
              <a:t>availability</a:t>
            </a:r>
          </a:p>
          <a:p>
            <a:pPr marL="0" indent="0">
              <a:spcAft>
                <a:spcPts val="1600"/>
              </a:spcAft>
            </a:pPr>
            <a:endParaRPr lang="en-SG" sz="1200" b="0" dirty="0">
              <a:solidFill>
                <a:srgbClr val="20124D"/>
              </a:solidFill>
              <a:latin typeface="Oswald SemiBold"/>
              <a:ea typeface="Oswald SemiBold"/>
              <a:cs typeface="Oswald SemiBold"/>
              <a:sym typeface="Oswald SemiBold"/>
            </a:endParaRPr>
          </a:p>
          <a:p>
            <a:pPr marL="0" lvl="0" indent="0">
              <a:spcAft>
                <a:spcPts val="1600"/>
              </a:spcAft>
            </a:pPr>
            <a:endParaRPr lang="en-SG" sz="1400" dirty="0"/>
          </a:p>
        </p:txBody>
      </p:sp>
      <p:sp>
        <p:nvSpPr>
          <p:cNvPr id="15" name="Google Shape;528;p37"/>
          <p:cNvSpPr txBox="1">
            <a:spLocks noGrp="1"/>
          </p:cNvSpPr>
          <p:nvPr>
            <p:ph type="subTitle" idx="6"/>
          </p:nvPr>
        </p:nvSpPr>
        <p:spPr>
          <a:xfrm>
            <a:off x="1786952" y="1574466"/>
            <a:ext cx="6286568" cy="503053"/>
          </a:xfrm>
          <a:prstGeom prst="rect">
            <a:avLst/>
          </a:prstGeom>
        </p:spPr>
        <p:txBody>
          <a:bodyPr spcFirstLastPara="1" wrap="square" lIns="91425" tIns="91425" rIns="91425" bIns="91425" anchor="t" anchorCtr="0">
            <a:noAutofit/>
          </a:bodyPr>
          <a:lstStyle/>
          <a:p>
            <a:pPr marL="171450" lvl="0" indent="-171450" algn="l">
              <a:spcAft>
                <a:spcPts val="1600"/>
              </a:spcAft>
              <a:buFontTx/>
              <a:buChar char="-"/>
            </a:pPr>
            <a:r>
              <a:rPr lang="en-SG" sz="1200" dirty="0" smtClean="0"/>
              <a:t>Singapore is often warm and temperature does not seem to move the needle</a:t>
            </a:r>
          </a:p>
          <a:p>
            <a:pPr marL="171450" lvl="0" indent="-171450" algn="l">
              <a:spcAft>
                <a:spcPts val="1600"/>
              </a:spcAft>
              <a:buFontTx/>
              <a:buChar char="-"/>
            </a:pPr>
            <a:r>
              <a:rPr lang="en-SG" sz="1200" dirty="0" smtClean="0"/>
              <a:t>However, the amount of rain does seem to affect the availability of taxis</a:t>
            </a:r>
            <a:endParaRPr lang="en" sz="1200" dirty="0" smtClean="0"/>
          </a:p>
          <a:p>
            <a:pPr marL="171450" lvl="0" indent="-171450" algn="l" rtl="0">
              <a:spcBef>
                <a:spcPts val="0"/>
              </a:spcBef>
              <a:spcAft>
                <a:spcPts val="1600"/>
              </a:spcAft>
              <a:buFontTx/>
              <a:buChar char="-"/>
            </a:pPr>
            <a:endParaRPr sz="1200" dirty="0"/>
          </a:p>
        </p:txBody>
      </p:sp>
      <p:sp>
        <p:nvSpPr>
          <p:cNvPr id="16" name="Google Shape;421;p35"/>
          <p:cNvSpPr txBox="1">
            <a:spLocks noGrp="1"/>
          </p:cNvSpPr>
          <p:nvPr>
            <p:ph type="title" idx="3"/>
          </p:nvPr>
        </p:nvSpPr>
        <p:spPr>
          <a:xfrm>
            <a:off x="733738" y="1574466"/>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1395441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35"/>
          <p:cNvSpPr/>
          <p:nvPr/>
        </p:nvSpPr>
        <p:spPr>
          <a:xfrm flipH="1">
            <a:off x="386442" y="1148674"/>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Traffic Conditions</a:t>
            </a:r>
            <a:endParaRPr dirty="0"/>
          </a:p>
        </p:txBody>
      </p:sp>
      <p:sp>
        <p:nvSpPr>
          <p:cNvPr id="419" name="Google Shape;419;p35"/>
          <p:cNvSpPr txBox="1">
            <a:spLocks noGrp="1"/>
          </p:cNvSpPr>
          <p:nvPr>
            <p:ph type="subTitle" idx="1"/>
          </p:nvPr>
        </p:nvSpPr>
        <p:spPr>
          <a:xfrm>
            <a:off x="1579134" y="1217974"/>
            <a:ext cx="7042967" cy="598200"/>
          </a:xfrm>
          <a:prstGeom prst="rect">
            <a:avLst/>
          </a:prstGeom>
        </p:spPr>
        <p:txBody>
          <a:bodyPr spcFirstLastPara="1" wrap="square" lIns="91425" tIns="91425" rIns="91425" bIns="91425" anchor="t" anchorCtr="0">
            <a:noAutofit/>
          </a:bodyPr>
          <a:lstStyle/>
          <a:p>
            <a:pPr marL="0" lvl="0" indent="0">
              <a:spcAft>
                <a:spcPts val="1600"/>
              </a:spcAft>
            </a:pPr>
            <a:r>
              <a:rPr lang="en-SG" sz="1400" dirty="0"/>
              <a:t>Does </a:t>
            </a:r>
            <a:r>
              <a:rPr lang="en-SG" sz="1400" dirty="0" smtClean="0"/>
              <a:t>traffic conditions matter for taxi availability</a:t>
            </a:r>
            <a:endParaRPr lang="en-SG" sz="1400" dirty="0">
              <a:solidFill>
                <a:srgbClr val="FF0000"/>
              </a:solidFill>
            </a:endParaRPr>
          </a:p>
          <a:p>
            <a:pPr marL="0" lvl="0" indent="0">
              <a:spcAft>
                <a:spcPts val="1600"/>
              </a:spcAft>
            </a:pPr>
            <a:endParaRPr lang="en-SG" sz="1400" dirty="0"/>
          </a:p>
        </p:txBody>
      </p:sp>
      <p:sp>
        <p:nvSpPr>
          <p:cNvPr id="421" name="Google Shape;421;p35"/>
          <p:cNvSpPr txBox="1">
            <a:spLocks noGrp="1"/>
          </p:cNvSpPr>
          <p:nvPr>
            <p:ph type="title" idx="3"/>
          </p:nvPr>
        </p:nvSpPr>
        <p:spPr>
          <a:xfrm>
            <a:off x="644838" y="1543050"/>
            <a:ext cx="675900" cy="3709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en-SG" dirty="0" smtClean="0"/>
              <a:t>4</a:t>
            </a:r>
            <a:endParaRPr dirty="0"/>
          </a:p>
        </p:txBody>
      </p:sp>
      <p:grpSp>
        <p:nvGrpSpPr>
          <p:cNvPr id="2" name="Group 1"/>
          <p:cNvGrpSpPr/>
          <p:nvPr/>
        </p:nvGrpSpPr>
        <p:grpSpPr>
          <a:xfrm>
            <a:off x="1680217" y="2163067"/>
            <a:ext cx="6277083" cy="2573820"/>
            <a:chOff x="1680217" y="2163067"/>
            <a:chExt cx="6277083" cy="2573820"/>
          </a:xfrm>
        </p:grpSpPr>
        <p:pic>
          <p:nvPicPr>
            <p:cNvPr id="2052" name="Picture 4" descr="Map of Pan Island Express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217" y="2163067"/>
              <a:ext cx="6277083" cy="257382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2396940" y="3035311"/>
              <a:ext cx="4843637" cy="634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 name="Google Shape;528;p37"/>
          <p:cNvSpPr txBox="1">
            <a:spLocks noGrp="1"/>
          </p:cNvSpPr>
          <p:nvPr>
            <p:ph type="subTitle" idx="6"/>
          </p:nvPr>
        </p:nvSpPr>
        <p:spPr>
          <a:xfrm>
            <a:off x="1680217" y="1564867"/>
            <a:ext cx="6286568" cy="503053"/>
          </a:xfrm>
          <a:prstGeom prst="rect">
            <a:avLst/>
          </a:prstGeom>
        </p:spPr>
        <p:txBody>
          <a:bodyPr spcFirstLastPara="1" wrap="square" lIns="91425" tIns="91425" rIns="91425" bIns="91425" anchor="t" anchorCtr="0">
            <a:noAutofit/>
          </a:bodyPr>
          <a:lstStyle/>
          <a:p>
            <a:pPr marL="171450" lvl="0" indent="-171450" algn="l">
              <a:spcAft>
                <a:spcPts val="1600"/>
              </a:spcAft>
              <a:buFontTx/>
              <a:buChar char="-"/>
            </a:pPr>
            <a:r>
              <a:rPr lang="en-SG" sz="1200" dirty="0" smtClean="0"/>
              <a:t>The Expressway is the main transport artery and congestion might reduce availability of Taxi</a:t>
            </a:r>
          </a:p>
        </p:txBody>
      </p:sp>
    </p:spTree>
    <p:extLst>
      <p:ext uri="{BB962C8B-B14F-4D97-AF65-F5344CB8AC3E}">
        <p14:creationId xmlns:p14="http://schemas.microsoft.com/office/powerpoint/2010/main" val="3861276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35"/>
          <p:cNvSpPr/>
          <p:nvPr/>
        </p:nvSpPr>
        <p:spPr>
          <a:xfrm flipH="1">
            <a:off x="386442" y="959874"/>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Traffic Conditions</a:t>
            </a:r>
            <a:endParaRPr dirty="0"/>
          </a:p>
        </p:txBody>
      </p:sp>
      <p:sp>
        <p:nvSpPr>
          <p:cNvPr id="421" name="Google Shape;421;p35"/>
          <p:cNvSpPr txBox="1">
            <a:spLocks noGrp="1"/>
          </p:cNvSpPr>
          <p:nvPr>
            <p:ph type="title" idx="3"/>
          </p:nvPr>
        </p:nvSpPr>
        <p:spPr>
          <a:xfrm>
            <a:off x="644838" y="1328274"/>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29" name="Google Shape;528;p37"/>
          <p:cNvSpPr txBox="1">
            <a:spLocks noGrp="1"/>
          </p:cNvSpPr>
          <p:nvPr>
            <p:ph type="subTitle" idx="6"/>
          </p:nvPr>
        </p:nvSpPr>
        <p:spPr>
          <a:xfrm>
            <a:off x="1651053" y="1136405"/>
            <a:ext cx="6286568" cy="503053"/>
          </a:xfrm>
          <a:prstGeom prst="rect">
            <a:avLst/>
          </a:prstGeom>
        </p:spPr>
        <p:txBody>
          <a:bodyPr spcFirstLastPara="1" wrap="square" lIns="91425" tIns="91425" rIns="91425" bIns="91425" anchor="t" anchorCtr="0">
            <a:noAutofit/>
          </a:bodyPr>
          <a:lstStyle/>
          <a:p>
            <a:pPr marL="171450" lvl="0" indent="-171450" algn="l">
              <a:spcAft>
                <a:spcPts val="1600"/>
              </a:spcAft>
              <a:buFontTx/>
              <a:buChar char="-"/>
            </a:pPr>
            <a:r>
              <a:rPr lang="en-SG" sz="1200" dirty="0" smtClean="0"/>
              <a:t>Expressway tends to be congested at particular time of the day</a:t>
            </a:r>
          </a:p>
        </p:txBody>
      </p:sp>
      <p:pic>
        <p:nvPicPr>
          <p:cNvPr id="2" name="Picture 1"/>
          <p:cNvPicPr>
            <a:picLocks noChangeAspect="1"/>
          </p:cNvPicPr>
          <p:nvPr/>
        </p:nvPicPr>
        <p:blipFill>
          <a:blip r:embed="rId3"/>
          <a:stretch>
            <a:fillRect/>
          </a:stretch>
        </p:blipFill>
        <p:spPr>
          <a:xfrm>
            <a:off x="2239766" y="1866188"/>
            <a:ext cx="4240234" cy="3277312"/>
          </a:xfrm>
          <a:prstGeom prst="rect">
            <a:avLst/>
          </a:prstGeom>
        </p:spPr>
      </p:pic>
    </p:spTree>
    <p:extLst>
      <p:ext uri="{BB962C8B-B14F-4D97-AF65-F5344CB8AC3E}">
        <p14:creationId xmlns:p14="http://schemas.microsoft.com/office/powerpoint/2010/main" val="253071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subTitle" idx="1"/>
          </p:nvPr>
        </p:nvSpPr>
        <p:spPr>
          <a:xfrm>
            <a:off x="1340689" y="3049000"/>
            <a:ext cx="3849471" cy="1224600"/>
          </a:xfrm>
          <a:prstGeom prst="rect">
            <a:avLst/>
          </a:prstGeom>
        </p:spPr>
        <p:txBody>
          <a:bodyPr spcFirstLastPara="1" wrap="square" lIns="91425" tIns="91425" rIns="91425" bIns="91425" anchor="t" anchorCtr="0">
            <a:noAutofit/>
          </a:bodyPr>
          <a:lstStyle/>
          <a:p>
            <a:pPr marL="0" lvl="0" indent="0" algn="just">
              <a:spcAft>
                <a:spcPts val="1600"/>
              </a:spcAft>
              <a:buClr>
                <a:schemeClr val="dk1"/>
              </a:buClr>
              <a:buSzPts val="1100"/>
            </a:pPr>
            <a:r>
              <a:rPr lang="en-SG" dirty="0" smtClean="0"/>
              <a:t>Differs from ride-hail where commuters can book for a private hire vehicle through the use of a phone app (i.e. Grab, </a:t>
            </a:r>
            <a:r>
              <a:rPr lang="en-SG" dirty="0" err="1" smtClean="0"/>
              <a:t>Gojek</a:t>
            </a:r>
            <a:r>
              <a:rPr lang="en-SG" dirty="0" smtClean="0"/>
              <a:t> </a:t>
            </a:r>
            <a:r>
              <a:rPr lang="en-SG" dirty="0" err="1" smtClean="0"/>
              <a:t>etc</a:t>
            </a:r>
            <a:r>
              <a:rPr lang="en-SG" dirty="0" smtClean="0"/>
              <a:t>)</a:t>
            </a:r>
            <a:endParaRPr dirty="0"/>
          </a:p>
        </p:txBody>
      </p:sp>
      <p:sp>
        <p:nvSpPr>
          <p:cNvPr id="437" name="Google Shape;437;p36"/>
          <p:cNvSpPr/>
          <p:nvPr/>
        </p:nvSpPr>
        <p:spPr>
          <a:xfrm>
            <a:off x="5583754" y="529125"/>
            <a:ext cx="1130033" cy="709955"/>
          </a:xfrm>
          <a:custGeom>
            <a:avLst/>
            <a:gdLst/>
            <a:ahLst/>
            <a:cxnLst/>
            <a:rect l="l" t="t" r="r" b="b"/>
            <a:pathLst>
              <a:path w="67324" h="42297" extrusionOk="0">
                <a:moveTo>
                  <a:pt x="34540" y="1"/>
                </a:moveTo>
                <a:cubicBezTo>
                  <a:pt x="30453" y="1"/>
                  <a:pt x="0" y="802"/>
                  <a:pt x="4775" y="24785"/>
                </a:cubicBezTo>
                <a:cubicBezTo>
                  <a:pt x="7271" y="37228"/>
                  <a:pt x="17768" y="42297"/>
                  <a:pt x="28964" y="42297"/>
                </a:cubicBezTo>
                <a:cubicBezTo>
                  <a:pt x="40891" y="42297"/>
                  <a:pt x="53611" y="36543"/>
                  <a:pt x="58291" y="27822"/>
                </a:cubicBezTo>
                <a:cubicBezTo>
                  <a:pt x="67324" y="10876"/>
                  <a:pt x="51017" y="325"/>
                  <a:pt x="34990" y="5"/>
                </a:cubicBezTo>
                <a:cubicBezTo>
                  <a:pt x="34990" y="5"/>
                  <a:pt x="34832" y="1"/>
                  <a:pt x="34540"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352319" y="832300"/>
            <a:ext cx="3791681" cy="2756718"/>
          </a:xfrm>
          <a:custGeom>
            <a:avLst/>
            <a:gdLst/>
            <a:ahLst/>
            <a:cxnLst/>
            <a:rect l="l" t="t" r="r" b="b"/>
            <a:pathLst>
              <a:path w="225897" h="164237" extrusionOk="0">
                <a:moveTo>
                  <a:pt x="137398" y="0"/>
                </a:moveTo>
                <a:cubicBezTo>
                  <a:pt x="125811" y="0"/>
                  <a:pt x="113248" y="5064"/>
                  <a:pt x="100199" y="19831"/>
                </a:cubicBezTo>
                <a:cubicBezTo>
                  <a:pt x="88688" y="32900"/>
                  <a:pt x="72381" y="40774"/>
                  <a:pt x="54995" y="41733"/>
                </a:cubicBezTo>
                <a:lnTo>
                  <a:pt x="54196" y="41773"/>
                </a:lnTo>
                <a:cubicBezTo>
                  <a:pt x="37969" y="42492"/>
                  <a:pt x="22982" y="49407"/>
                  <a:pt x="13110" y="59878"/>
                </a:cubicBezTo>
                <a:cubicBezTo>
                  <a:pt x="2678" y="70949"/>
                  <a:pt x="0" y="87056"/>
                  <a:pt x="5676" y="101125"/>
                </a:cubicBezTo>
                <a:cubicBezTo>
                  <a:pt x="11231" y="114874"/>
                  <a:pt x="24340" y="133658"/>
                  <a:pt x="55115" y="149286"/>
                </a:cubicBezTo>
                <a:cubicBezTo>
                  <a:pt x="74903" y="159335"/>
                  <a:pt x="94956" y="164236"/>
                  <a:pt x="113867" y="164236"/>
                </a:cubicBezTo>
                <a:cubicBezTo>
                  <a:pt x="148430" y="164236"/>
                  <a:pt x="179178" y="147865"/>
                  <a:pt x="197520" y="116632"/>
                </a:cubicBezTo>
                <a:cubicBezTo>
                  <a:pt x="225896" y="68311"/>
                  <a:pt x="198359" y="29623"/>
                  <a:pt x="175497" y="14795"/>
                </a:cubicBezTo>
                <a:cubicBezTo>
                  <a:pt x="164990" y="8005"/>
                  <a:pt x="151965" y="0"/>
                  <a:pt x="137398"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rot="614627">
            <a:off x="5252666" y="834705"/>
            <a:ext cx="3791693" cy="2756727"/>
          </a:xfrm>
          <a:custGeom>
            <a:avLst/>
            <a:gdLst/>
            <a:ahLst/>
            <a:cxnLst/>
            <a:rect l="l" t="t" r="r" b="b"/>
            <a:pathLst>
              <a:path w="225897" h="164237" extrusionOk="0">
                <a:moveTo>
                  <a:pt x="137398" y="0"/>
                </a:moveTo>
                <a:cubicBezTo>
                  <a:pt x="125811" y="0"/>
                  <a:pt x="113248" y="5064"/>
                  <a:pt x="100199" y="19831"/>
                </a:cubicBezTo>
                <a:cubicBezTo>
                  <a:pt x="88688" y="32900"/>
                  <a:pt x="72381" y="40774"/>
                  <a:pt x="54995" y="41733"/>
                </a:cubicBezTo>
                <a:lnTo>
                  <a:pt x="54196" y="41773"/>
                </a:lnTo>
                <a:cubicBezTo>
                  <a:pt x="37969" y="42492"/>
                  <a:pt x="22982" y="49407"/>
                  <a:pt x="13110" y="59878"/>
                </a:cubicBezTo>
                <a:cubicBezTo>
                  <a:pt x="2678" y="70949"/>
                  <a:pt x="0" y="87056"/>
                  <a:pt x="5676" y="101125"/>
                </a:cubicBezTo>
                <a:cubicBezTo>
                  <a:pt x="11231" y="114874"/>
                  <a:pt x="24340" y="133658"/>
                  <a:pt x="55115" y="149286"/>
                </a:cubicBezTo>
                <a:cubicBezTo>
                  <a:pt x="74903" y="159335"/>
                  <a:pt x="94956" y="164236"/>
                  <a:pt x="113867" y="164236"/>
                </a:cubicBezTo>
                <a:cubicBezTo>
                  <a:pt x="148430" y="164236"/>
                  <a:pt x="179178" y="147865"/>
                  <a:pt x="197520" y="116632"/>
                </a:cubicBezTo>
                <a:cubicBezTo>
                  <a:pt x="225896" y="68311"/>
                  <a:pt x="198359" y="29623"/>
                  <a:pt x="175497" y="14795"/>
                </a:cubicBezTo>
                <a:cubicBezTo>
                  <a:pt x="164990" y="8005"/>
                  <a:pt x="151965" y="0"/>
                  <a:pt x="137398" y="0"/>
                </a:cubicBezTo>
                <a:close/>
              </a:path>
            </a:pathLst>
          </a:cu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txBox="1">
            <a:spLocks noGrp="1"/>
          </p:cNvSpPr>
          <p:nvPr>
            <p:ph type="title"/>
          </p:nvPr>
        </p:nvSpPr>
        <p:spPr>
          <a:xfrm>
            <a:off x="1097650" y="1127226"/>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smtClean="0"/>
              <a:t>Definition</a:t>
            </a:r>
            <a:endParaRPr dirty="0"/>
          </a:p>
        </p:txBody>
      </p:sp>
      <p:sp>
        <p:nvSpPr>
          <p:cNvPr id="88" name="Google Shape;435;p36"/>
          <p:cNvSpPr txBox="1">
            <a:spLocks/>
          </p:cNvSpPr>
          <p:nvPr/>
        </p:nvSpPr>
        <p:spPr>
          <a:xfrm>
            <a:off x="1340690" y="2057813"/>
            <a:ext cx="3849471" cy="122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1pPr>
            <a:lvl2pPr marL="914400" marR="0" lvl="1"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2pPr>
            <a:lvl3pPr marL="1371600" marR="0" lvl="2"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3pPr>
            <a:lvl4pPr marL="1828800" marR="0" lvl="3"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4pPr>
            <a:lvl5pPr marL="2286000" marR="0" lvl="4"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5pPr>
            <a:lvl6pPr marL="2743200" marR="0" lvl="5"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6pPr>
            <a:lvl7pPr marL="3200400" marR="0" lvl="6"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7pPr>
            <a:lvl8pPr marL="3657600" marR="0" lvl="7" indent="-317500" algn="l" rtl="0">
              <a:lnSpc>
                <a:spcPct val="100000"/>
              </a:lnSpc>
              <a:spcBef>
                <a:spcPts val="1600"/>
              </a:spcBef>
              <a:spcAft>
                <a:spcPts val="0"/>
              </a:spcAft>
              <a:buClr>
                <a:srgbClr val="20124D"/>
              </a:buClr>
              <a:buSzPts val="1400"/>
              <a:buFont typeface="Oswald"/>
              <a:buNone/>
              <a:defRPr sz="1600" b="0" i="0" u="none" strike="noStrike" cap="none">
                <a:solidFill>
                  <a:srgbClr val="20124D"/>
                </a:solidFill>
                <a:latin typeface="Lato"/>
                <a:ea typeface="Lato"/>
                <a:cs typeface="Lato"/>
                <a:sym typeface="Lato"/>
              </a:defRPr>
            </a:lvl8pPr>
            <a:lvl9pPr marL="4114800" marR="0" lvl="8" indent="-317500" algn="l" rtl="0">
              <a:lnSpc>
                <a:spcPct val="100000"/>
              </a:lnSpc>
              <a:spcBef>
                <a:spcPts val="1600"/>
              </a:spcBef>
              <a:spcAft>
                <a:spcPts val="1600"/>
              </a:spcAft>
              <a:buClr>
                <a:srgbClr val="20124D"/>
              </a:buClr>
              <a:buSzPts val="1400"/>
              <a:buFont typeface="Oswald"/>
              <a:buNone/>
              <a:defRPr sz="1600" b="0" i="0" u="none" strike="noStrike" cap="none">
                <a:solidFill>
                  <a:srgbClr val="20124D"/>
                </a:solidFill>
                <a:latin typeface="Lato"/>
                <a:ea typeface="Lato"/>
                <a:cs typeface="Lato"/>
                <a:sym typeface="Lato"/>
              </a:defRPr>
            </a:lvl9pPr>
          </a:lstStyle>
          <a:p>
            <a:pPr marL="0" indent="0" algn="just">
              <a:spcAft>
                <a:spcPts val="1600"/>
              </a:spcAft>
              <a:buClr>
                <a:schemeClr val="dk1"/>
              </a:buClr>
              <a:buSzPts val="1100"/>
            </a:pPr>
            <a:r>
              <a:rPr lang="en-SG" smtClean="0"/>
              <a:t>Street-hail service is a taxi service obtained through flagging from the streets or at taxi stands. </a:t>
            </a:r>
            <a:endParaRPr lang="en-SG" dirty="0"/>
          </a:p>
        </p:txBody>
      </p:sp>
      <p:pic>
        <p:nvPicPr>
          <p:cNvPr id="1032" name="Picture 8" descr="Frustrations as taxi and ride-hailing fares surge, and bookings are  rejected : r/singap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266" y="1992575"/>
            <a:ext cx="2851083" cy="18996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35"/>
          <p:cNvSpPr/>
          <p:nvPr/>
        </p:nvSpPr>
        <p:spPr>
          <a:xfrm flipH="1">
            <a:off x="386442" y="959874"/>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Traffic Conditions</a:t>
            </a:r>
            <a:endParaRPr dirty="0"/>
          </a:p>
        </p:txBody>
      </p:sp>
      <p:sp>
        <p:nvSpPr>
          <p:cNvPr id="421" name="Google Shape;421;p35"/>
          <p:cNvSpPr txBox="1">
            <a:spLocks noGrp="1"/>
          </p:cNvSpPr>
          <p:nvPr>
            <p:ph type="title" idx="3"/>
          </p:nvPr>
        </p:nvSpPr>
        <p:spPr>
          <a:xfrm>
            <a:off x="644838" y="1328274"/>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11" name="TextBox 10"/>
          <p:cNvSpPr txBox="1"/>
          <p:nvPr/>
        </p:nvSpPr>
        <p:spPr>
          <a:xfrm>
            <a:off x="5642505" y="1736323"/>
            <a:ext cx="1258678" cy="307777"/>
          </a:xfrm>
          <a:prstGeom prst="rect">
            <a:avLst/>
          </a:prstGeom>
          <a:noFill/>
        </p:spPr>
        <p:txBody>
          <a:bodyPr wrap="none" rtlCol="0">
            <a:spAutoFit/>
          </a:bodyPr>
          <a:lstStyle/>
          <a:p>
            <a:r>
              <a:rPr lang="en-SG" b="1" dirty="0" smtClean="0"/>
              <a:t>West to East</a:t>
            </a:r>
            <a:endParaRPr lang="en-SG" b="1" dirty="0"/>
          </a:p>
        </p:txBody>
      </p:sp>
      <p:sp>
        <p:nvSpPr>
          <p:cNvPr id="16" name="TextBox 15"/>
          <p:cNvSpPr txBox="1"/>
          <p:nvPr/>
        </p:nvSpPr>
        <p:spPr>
          <a:xfrm>
            <a:off x="2034661" y="1725174"/>
            <a:ext cx="1258678" cy="307777"/>
          </a:xfrm>
          <a:prstGeom prst="rect">
            <a:avLst/>
          </a:prstGeom>
          <a:noFill/>
        </p:spPr>
        <p:txBody>
          <a:bodyPr wrap="none" rtlCol="0">
            <a:spAutoFit/>
          </a:bodyPr>
          <a:lstStyle/>
          <a:p>
            <a:r>
              <a:rPr lang="en-SG" b="1" dirty="0" smtClean="0"/>
              <a:t>East to West</a:t>
            </a:r>
            <a:endParaRPr lang="en-SG" b="1" dirty="0"/>
          </a:p>
        </p:txBody>
      </p:sp>
      <p:sp>
        <p:nvSpPr>
          <p:cNvPr id="29" name="Google Shape;528;p37"/>
          <p:cNvSpPr txBox="1">
            <a:spLocks noGrp="1"/>
          </p:cNvSpPr>
          <p:nvPr>
            <p:ph type="subTitle" idx="6"/>
          </p:nvPr>
        </p:nvSpPr>
        <p:spPr>
          <a:xfrm>
            <a:off x="1579134" y="1037521"/>
            <a:ext cx="6286568" cy="503053"/>
          </a:xfrm>
          <a:prstGeom prst="rect">
            <a:avLst/>
          </a:prstGeom>
        </p:spPr>
        <p:txBody>
          <a:bodyPr spcFirstLastPara="1" wrap="square" lIns="91425" tIns="91425" rIns="91425" bIns="91425" anchor="t" anchorCtr="0">
            <a:noAutofit/>
          </a:bodyPr>
          <a:lstStyle/>
          <a:p>
            <a:pPr marL="171450" lvl="0" indent="-171450" algn="l">
              <a:spcAft>
                <a:spcPts val="1600"/>
              </a:spcAft>
              <a:buFontTx/>
              <a:buChar char="-"/>
            </a:pPr>
            <a:r>
              <a:rPr lang="en-SG" sz="1200" dirty="0" smtClean="0"/>
              <a:t>Taxis are more available when there is no congestion on the expressway with the exception of peak hour in the CBD.</a:t>
            </a:r>
          </a:p>
        </p:txBody>
      </p:sp>
      <p:pic>
        <p:nvPicPr>
          <p:cNvPr id="30" name="Picture 29"/>
          <p:cNvPicPr>
            <a:picLocks noChangeAspect="1"/>
          </p:cNvPicPr>
          <p:nvPr/>
        </p:nvPicPr>
        <p:blipFill>
          <a:blip r:embed="rId3"/>
          <a:stretch>
            <a:fillRect/>
          </a:stretch>
        </p:blipFill>
        <p:spPr>
          <a:xfrm>
            <a:off x="644838" y="2044100"/>
            <a:ext cx="7402766" cy="2177284"/>
          </a:xfrm>
          <a:prstGeom prst="rect">
            <a:avLst/>
          </a:prstGeom>
        </p:spPr>
      </p:pic>
      <p:sp>
        <p:nvSpPr>
          <p:cNvPr id="9" name="Rectangle 8"/>
          <p:cNvSpPr/>
          <p:nvPr/>
        </p:nvSpPr>
        <p:spPr>
          <a:xfrm>
            <a:off x="2137310" y="2217550"/>
            <a:ext cx="284157" cy="16771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5880528" y="2217549"/>
            <a:ext cx="231536" cy="16771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376123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Top 50 Streets</a:t>
            </a:r>
            <a:endParaRPr dirty="0"/>
          </a:p>
        </p:txBody>
      </p:sp>
      <p:pic>
        <p:nvPicPr>
          <p:cNvPr id="3" name="Picture 2"/>
          <p:cNvPicPr>
            <a:picLocks noChangeAspect="1"/>
          </p:cNvPicPr>
          <p:nvPr/>
        </p:nvPicPr>
        <p:blipFill>
          <a:blip r:embed="rId3"/>
          <a:stretch>
            <a:fillRect/>
          </a:stretch>
        </p:blipFill>
        <p:spPr>
          <a:xfrm>
            <a:off x="1764468" y="1157344"/>
            <a:ext cx="5837062" cy="3735720"/>
          </a:xfrm>
          <a:prstGeom prst="rect">
            <a:avLst/>
          </a:prstGeom>
          <a:ln w="19050">
            <a:solidFill>
              <a:schemeClr val="tx2">
                <a:lumMod val="50000"/>
                <a:lumOff val="50000"/>
              </a:schemeClr>
            </a:solidFill>
          </a:ln>
        </p:spPr>
      </p:pic>
    </p:spTree>
    <p:extLst>
      <p:ext uri="{BB962C8B-B14F-4D97-AF65-F5344CB8AC3E}">
        <p14:creationId xmlns:p14="http://schemas.microsoft.com/office/powerpoint/2010/main" val="287498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Street Analysis</a:t>
            </a:r>
            <a:endParaRPr dirty="0"/>
          </a:p>
        </p:txBody>
      </p:sp>
      <p:pic>
        <p:nvPicPr>
          <p:cNvPr id="3" name="Picture 2"/>
          <p:cNvPicPr>
            <a:picLocks noChangeAspect="1"/>
          </p:cNvPicPr>
          <p:nvPr/>
        </p:nvPicPr>
        <p:blipFill>
          <a:blip r:embed="rId3"/>
          <a:stretch>
            <a:fillRect/>
          </a:stretch>
        </p:blipFill>
        <p:spPr>
          <a:xfrm>
            <a:off x="1762777" y="1141146"/>
            <a:ext cx="5077396" cy="4002354"/>
          </a:xfrm>
          <a:prstGeom prst="rect">
            <a:avLst/>
          </a:prstGeom>
        </p:spPr>
      </p:pic>
    </p:spTree>
    <p:extLst>
      <p:ext uri="{BB962C8B-B14F-4D97-AF65-F5344CB8AC3E}">
        <p14:creationId xmlns:p14="http://schemas.microsoft.com/office/powerpoint/2010/main" val="40717697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35"/>
          <p:cNvSpPr/>
          <p:nvPr/>
        </p:nvSpPr>
        <p:spPr>
          <a:xfrm flipH="1">
            <a:off x="602342" y="1352550"/>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Analysis</a:t>
            </a:r>
            <a:endParaRPr dirty="0"/>
          </a:p>
        </p:txBody>
      </p:sp>
      <p:sp>
        <p:nvSpPr>
          <p:cNvPr id="419" name="Google Shape;419;p35"/>
          <p:cNvSpPr txBox="1">
            <a:spLocks noGrp="1"/>
          </p:cNvSpPr>
          <p:nvPr>
            <p:ph type="subTitle" idx="1"/>
          </p:nvPr>
        </p:nvSpPr>
        <p:spPr>
          <a:xfrm>
            <a:off x="1588799" y="1340250"/>
            <a:ext cx="6911733"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Does having more taxis ow translate into higher taxi availability on the same street 1 hour later? </a:t>
            </a:r>
            <a:endParaRPr sz="1400" dirty="0">
              <a:solidFill>
                <a:srgbClr val="FF0000"/>
              </a:solidFill>
            </a:endParaRPr>
          </a:p>
        </p:txBody>
      </p:sp>
      <p:sp>
        <p:nvSpPr>
          <p:cNvPr id="421" name="Google Shape;421;p35"/>
          <p:cNvSpPr txBox="1">
            <a:spLocks noGrp="1"/>
          </p:cNvSpPr>
          <p:nvPr>
            <p:ph type="title" idx="3"/>
          </p:nvPr>
        </p:nvSpPr>
        <p:spPr>
          <a:xfrm>
            <a:off x="860738" y="1720950"/>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pic>
        <p:nvPicPr>
          <p:cNvPr id="15" name="Picture 14"/>
          <p:cNvPicPr>
            <a:picLocks noChangeAspect="1"/>
          </p:cNvPicPr>
          <p:nvPr/>
        </p:nvPicPr>
        <p:blipFill>
          <a:blip r:embed="rId3"/>
          <a:stretch>
            <a:fillRect/>
          </a:stretch>
        </p:blipFill>
        <p:spPr>
          <a:xfrm>
            <a:off x="4711267" y="1993096"/>
            <a:ext cx="3196599" cy="2772050"/>
          </a:xfrm>
          <a:prstGeom prst="rect">
            <a:avLst/>
          </a:prstGeom>
        </p:spPr>
      </p:pic>
      <p:pic>
        <p:nvPicPr>
          <p:cNvPr id="16" name="Picture 15"/>
          <p:cNvPicPr>
            <a:picLocks noChangeAspect="1"/>
          </p:cNvPicPr>
          <p:nvPr/>
        </p:nvPicPr>
        <p:blipFill>
          <a:blip r:embed="rId4"/>
          <a:stretch>
            <a:fillRect/>
          </a:stretch>
        </p:blipFill>
        <p:spPr>
          <a:xfrm>
            <a:off x="1712786" y="1919400"/>
            <a:ext cx="2822333" cy="280119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Google Shape;1002;p53"/>
          <p:cNvSpPr txBox="1">
            <a:spLocks noGrp="1"/>
          </p:cNvSpPr>
          <p:nvPr>
            <p:ph type="title"/>
          </p:nvPr>
        </p:nvSpPr>
        <p:spPr>
          <a:xfrm flipH="1">
            <a:off x="916951" y="2281724"/>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MODELLING</a:t>
            </a:r>
            <a:endParaRPr dirty="0"/>
          </a:p>
        </p:txBody>
      </p:sp>
      <p:grpSp>
        <p:nvGrpSpPr>
          <p:cNvPr id="12" name="Google Shape;9797;p70"/>
          <p:cNvGrpSpPr/>
          <p:nvPr/>
        </p:nvGrpSpPr>
        <p:grpSpPr>
          <a:xfrm>
            <a:off x="5736657" y="1586093"/>
            <a:ext cx="2711615" cy="2233061"/>
            <a:chOff x="7287122" y="1165658"/>
            <a:chExt cx="1219413" cy="1051365"/>
          </a:xfrm>
        </p:grpSpPr>
        <p:grpSp>
          <p:nvGrpSpPr>
            <p:cNvPr id="13" name="Google Shape;9798;p70"/>
            <p:cNvGrpSpPr/>
            <p:nvPr/>
          </p:nvGrpSpPr>
          <p:grpSpPr>
            <a:xfrm>
              <a:off x="7287122" y="1969723"/>
              <a:ext cx="1219413" cy="247300"/>
              <a:chOff x="7287122" y="1969723"/>
              <a:chExt cx="1219413" cy="247300"/>
            </a:xfrm>
          </p:grpSpPr>
          <p:sp>
            <p:nvSpPr>
              <p:cNvPr id="30" name="Google Shape;979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9800;p70"/>
              <p:cNvGrpSpPr/>
              <p:nvPr/>
            </p:nvGrpSpPr>
            <p:grpSpPr>
              <a:xfrm>
                <a:off x="7287122" y="2063892"/>
                <a:ext cx="1151753" cy="73428"/>
                <a:chOff x="7287122" y="2063892"/>
                <a:chExt cx="1151753" cy="73428"/>
              </a:xfrm>
            </p:grpSpPr>
            <p:sp>
              <p:nvSpPr>
                <p:cNvPr id="32" name="Google Shape;980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9802;p70"/>
                <p:cNvCxnSpPr/>
                <p:nvPr/>
              </p:nvCxnSpPr>
              <p:spPr>
                <a:xfrm rot="10800000">
                  <a:off x="7818475" y="2100600"/>
                  <a:ext cx="620400" cy="0"/>
                </a:xfrm>
                <a:prstGeom prst="straightConnector1">
                  <a:avLst/>
                </a:prstGeom>
                <a:noFill/>
                <a:ln w="9525" cap="flat" cmpd="sng">
                  <a:solidFill>
                    <a:schemeClr val="accent2">
                      <a:lumMod val="75000"/>
                    </a:schemeClr>
                  </a:solidFill>
                  <a:prstDash val="solid"/>
                  <a:round/>
                  <a:headEnd type="none" w="med" len="med"/>
                  <a:tailEnd type="oval" w="med" len="med"/>
                </a:ln>
              </p:spPr>
            </p:cxnSp>
          </p:grpSp>
        </p:grpSp>
        <p:grpSp>
          <p:nvGrpSpPr>
            <p:cNvPr id="14" name="Google Shape;9803;p70"/>
            <p:cNvGrpSpPr/>
            <p:nvPr/>
          </p:nvGrpSpPr>
          <p:grpSpPr>
            <a:xfrm>
              <a:off x="7287122" y="1712201"/>
              <a:ext cx="1219403" cy="246767"/>
              <a:chOff x="7287122" y="1712201"/>
              <a:chExt cx="1219403" cy="246767"/>
            </a:xfrm>
          </p:grpSpPr>
          <p:sp>
            <p:nvSpPr>
              <p:cNvPr id="26" name="Google Shape;980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805;p70"/>
              <p:cNvGrpSpPr/>
              <p:nvPr/>
            </p:nvGrpSpPr>
            <p:grpSpPr>
              <a:xfrm>
                <a:off x="7287122" y="1842861"/>
                <a:ext cx="1005303" cy="73419"/>
                <a:chOff x="7287122" y="1842861"/>
                <a:chExt cx="1005303" cy="73419"/>
              </a:xfrm>
            </p:grpSpPr>
            <p:sp>
              <p:nvSpPr>
                <p:cNvPr id="28" name="Google Shape;980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807;p70"/>
                <p:cNvCxnSpPr/>
                <p:nvPr/>
              </p:nvCxnSpPr>
              <p:spPr>
                <a:xfrm rot="10800000">
                  <a:off x="7818425" y="1879575"/>
                  <a:ext cx="474000" cy="0"/>
                </a:xfrm>
                <a:prstGeom prst="straightConnector1">
                  <a:avLst/>
                </a:prstGeom>
                <a:noFill/>
                <a:ln w="9525" cap="flat" cmpd="sng">
                  <a:solidFill>
                    <a:schemeClr val="accent2">
                      <a:lumMod val="75000"/>
                    </a:schemeClr>
                  </a:solidFill>
                  <a:prstDash val="solid"/>
                  <a:round/>
                  <a:headEnd type="none" w="med" len="med"/>
                  <a:tailEnd type="oval" w="med" len="med"/>
                </a:ln>
              </p:spPr>
            </p:cxnSp>
          </p:grpSp>
        </p:grpSp>
        <p:grpSp>
          <p:nvGrpSpPr>
            <p:cNvPr id="15" name="Google Shape;9808;p70"/>
            <p:cNvGrpSpPr/>
            <p:nvPr/>
          </p:nvGrpSpPr>
          <p:grpSpPr>
            <a:xfrm>
              <a:off x="7287122" y="1447520"/>
              <a:ext cx="1219403" cy="286667"/>
              <a:chOff x="7287122" y="1447520"/>
              <a:chExt cx="1219403" cy="286667"/>
            </a:xfrm>
          </p:grpSpPr>
          <p:sp>
            <p:nvSpPr>
              <p:cNvPr id="22" name="Google Shape;980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810;p70"/>
              <p:cNvGrpSpPr/>
              <p:nvPr/>
            </p:nvGrpSpPr>
            <p:grpSpPr>
              <a:xfrm>
                <a:off x="7287122" y="1581977"/>
                <a:ext cx="852803" cy="73428"/>
                <a:chOff x="7287122" y="1581977"/>
                <a:chExt cx="852803" cy="73428"/>
              </a:xfrm>
            </p:grpSpPr>
            <p:sp>
              <p:nvSpPr>
                <p:cNvPr id="24" name="Google Shape;981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12;p70"/>
                <p:cNvCxnSpPr/>
                <p:nvPr/>
              </p:nvCxnSpPr>
              <p:spPr>
                <a:xfrm rot="10800000">
                  <a:off x="7818325" y="1618700"/>
                  <a:ext cx="321600" cy="0"/>
                </a:xfrm>
                <a:prstGeom prst="straightConnector1">
                  <a:avLst/>
                </a:prstGeom>
                <a:noFill/>
                <a:ln w="9525" cap="flat" cmpd="sng">
                  <a:solidFill>
                    <a:schemeClr val="accent2">
                      <a:lumMod val="75000"/>
                    </a:schemeClr>
                  </a:solidFill>
                  <a:prstDash val="solid"/>
                  <a:round/>
                  <a:headEnd type="none" w="med" len="med"/>
                  <a:tailEnd type="oval" w="med" len="med"/>
                </a:ln>
              </p:spPr>
            </p:cxnSp>
          </p:grpSp>
        </p:grpSp>
        <p:grpSp>
          <p:nvGrpSpPr>
            <p:cNvPr id="16" name="Google Shape;9813;p70"/>
            <p:cNvGrpSpPr/>
            <p:nvPr/>
          </p:nvGrpSpPr>
          <p:grpSpPr>
            <a:xfrm>
              <a:off x="7287122" y="1165658"/>
              <a:ext cx="1219403" cy="344253"/>
              <a:chOff x="7287122" y="1165658"/>
              <a:chExt cx="1219403" cy="344253"/>
            </a:xfrm>
          </p:grpSpPr>
          <p:sp>
            <p:nvSpPr>
              <p:cNvPr id="18" name="Google Shape;981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15;p70"/>
              <p:cNvGrpSpPr/>
              <p:nvPr/>
            </p:nvGrpSpPr>
            <p:grpSpPr>
              <a:xfrm>
                <a:off x="7287122" y="1341025"/>
                <a:ext cx="695703" cy="73419"/>
                <a:chOff x="7287122" y="1341025"/>
                <a:chExt cx="695703" cy="73419"/>
              </a:xfrm>
            </p:grpSpPr>
            <p:sp>
              <p:nvSpPr>
                <p:cNvPr id="20" name="Google Shape;981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17;p70"/>
                <p:cNvCxnSpPr/>
                <p:nvPr/>
              </p:nvCxnSpPr>
              <p:spPr>
                <a:xfrm rot="10800000">
                  <a:off x="7818425" y="1377750"/>
                  <a:ext cx="164400" cy="0"/>
                </a:xfrm>
                <a:prstGeom prst="straightConnector1">
                  <a:avLst/>
                </a:prstGeom>
                <a:noFill/>
                <a:ln w="9525" cap="flat" cmpd="sng">
                  <a:solidFill>
                    <a:schemeClr val="accent2">
                      <a:lumMod val="75000"/>
                    </a:schemeClr>
                  </a:solidFill>
                  <a:prstDash val="solid"/>
                  <a:round/>
                  <a:headEnd type="none" w="med" len="med"/>
                  <a:tailEnd type="oval" w="med" len="med"/>
                </a:ln>
              </p:spPr>
            </p:cxnSp>
          </p:grpSp>
        </p:grpSp>
      </p:grpSp>
    </p:spTree>
    <p:extLst>
      <p:ext uri="{BB962C8B-B14F-4D97-AF65-F5344CB8AC3E}">
        <p14:creationId xmlns:p14="http://schemas.microsoft.com/office/powerpoint/2010/main" val="1078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38"/>
          <p:cNvSpPr/>
          <p:nvPr/>
        </p:nvSpPr>
        <p:spPr>
          <a:xfrm flipH="1">
            <a:off x="4261607" y="1767082"/>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flipH="1">
            <a:off x="6812830" y="1767075"/>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flipH="1">
            <a:off x="1710304" y="1767024"/>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txBox="1">
            <a:spLocks noGrp="1"/>
          </p:cNvSpPr>
          <p:nvPr>
            <p:ph type="title"/>
          </p:nvPr>
        </p:nvSpPr>
        <p:spPr>
          <a:xfrm>
            <a:off x="1687375" y="392900"/>
            <a:ext cx="57693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Modelling</a:t>
            </a:r>
            <a:endParaRPr dirty="0"/>
          </a:p>
        </p:txBody>
      </p:sp>
      <p:sp>
        <p:nvSpPr>
          <p:cNvPr id="543" name="Google Shape;543;p38"/>
          <p:cNvSpPr txBox="1">
            <a:spLocks noGrp="1"/>
          </p:cNvSpPr>
          <p:nvPr>
            <p:ph type="subTitle" idx="1"/>
          </p:nvPr>
        </p:nvSpPr>
        <p:spPr>
          <a:xfrm>
            <a:off x="984589" y="2778993"/>
            <a:ext cx="2330425"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smtClean="0"/>
              <a:t>TYPE OF DATA</a:t>
            </a:r>
            <a:endParaRPr dirty="0"/>
          </a:p>
        </p:txBody>
      </p:sp>
      <p:sp>
        <p:nvSpPr>
          <p:cNvPr id="545" name="Google Shape;545;p38"/>
          <p:cNvSpPr txBox="1">
            <a:spLocks noGrp="1"/>
          </p:cNvSpPr>
          <p:nvPr>
            <p:ph type="subTitle" idx="3"/>
          </p:nvPr>
        </p:nvSpPr>
        <p:spPr>
          <a:xfrm>
            <a:off x="3960465" y="2737841"/>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SCORE</a:t>
            </a:r>
            <a:endParaRPr dirty="0"/>
          </a:p>
        </p:txBody>
      </p:sp>
      <p:sp>
        <p:nvSpPr>
          <p:cNvPr id="547" name="Google Shape;547;p38"/>
          <p:cNvSpPr txBox="1">
            <a:spLocks noGrp="1"/>
          </p:cNvSpPr>
          <p:nvPr>
            <p:ph type="subTitle" idx="5"/>
          </p:nvPr>
        </p:nvSpPr>
        <p:spPr>
          <a:xfrm>
            <a:off x="6563115" y="2737841"/>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MODEL</a:t>
            </a:r>
            <a:endParaRPr dirty="0"/>
          </a:p>
        </p:txBody>
      </p:sp>
      <p:sp>
        <p:nvSpPr>
          <p:cNvPr id="549" name="Google Shape;549;p38"/>
          <p:cNvSpPr/>
          <p:nvPr/>
        </p:nvSpPr>
        <p:spPr>
          <a:xfrm>
            <a:off x="1925918" y="1909949"/>
            <a:ext cx="548806" cy="546809"/>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 name="Google Shape;550;p38"/>
          <p:cNvSpPr/>
          <p:nvPr/>
        </p:nvSpPr>
        <p:spPr>
          <a:xfrm>
            <a:off x="7028410" y="1910000"/>
            <a:ext cx="717924" cy="546700"/>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 name="Google Shape;551;p38"/>
          <p:cNvGrpSpPr/>
          <p:nvPr/>
        </p:nvGrpSpPr>
        <p:grpSpPr>
          <a:xfrm>
            <a:off x="4519896" y="1909506"/>
            <a:ext cx="547960" cy="547960"/>
            <a:chOff x="892750" y="4993750"/>
            <a:chExt cx="483125" cy="483125"/>
          </a:xfrm>
        </p:grpSpPr>
        <p:sp>
          <p:nvSpPr>
            <p:cNvPr id="552" name="Google Shape;552;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 name="Google Shape;553;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38"/>
          <p:cNvSpPr/>
          <p:nvPr/>
        </p:nvSpPr>
        <p:spPr>
          <a:xfrm flipH="1">
            <a:off x="4184605" y="1449449"/>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flipH="1">
            <a:off x="6735828" y="1449442"/>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flipH="1">
            <a:off x="1633302" y="1449391"/>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txBox="1">
            <a:spLocks noGrp="1"/>
          </p:cNvSpPr>
          <p:nvPr>
            <p:ph type="title"/>
          </p:nvPr>
        </p:nvSpPr>
        <p:spPr>
          <a:xfrm>
            <a:off x="1687375" y="392900"/>
            <a:ext cx="57693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smtClean="0"/>
              <a:t>Features</a:t>
            </a:r>
            <a:endParaRPr dirty="0"/>
          </a:p>
        </p:txBody>
      </p:sp>
      <p:sp>
        <p:nvSpPr>
          <p:cNvPr id="543" name="Google Shape;543;p38"/>
          <p:cNvSpPr txBox="1">
            <a:spLocks noGrp="1"/>
          </p:cNvSpPr>
          <p:nvPr>
            <p:ph type="subTitle" idx="1"/>
          </p:nvPr>
        </p:nvSpPr>
        <p:spPr>
          <a:xfrm>
            <a:off x="907587" y="2461360"/>
            <a:ext cx="2330425"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smtClean="0"/>
              <a:t>ADDRESS</a:t>
            </a:r>
            <a:endParaRPr dirty="0"/>
          </a:p>
        </p:txBody>
      </p:sp>
      <p:sp>
        <p:nvSpPr>
          <p:cNvPr id="545" name="Google Shape;545;p38"/>
          <p:cNvSpPr txBox="1">
            <a:spLocks noGrp="1"/>
          </p:cNvSpPr>
          <p:nvPr>
            <p:ph type="subTitle" idx="3"/>
          </p:nvPr>
        </p:nvSpPr>
        <p:spPr>
          <a:xfrm>
            <a:off x="3883463" y="2420208"/>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smtClean="0"/>
              <a:t>HOUR</a:t>
            </a:r>
            <a:endParaRPr dirty="0"/>
          </a:p>
        </p:txBody>
      </p:sp>
      <p:sp>
        <p:nvSpPr>
          <p:cNvPr id="547" name="Google Shape;547;p38"/>
          <p:cNvSpPr txBox="1">
            <a:spLocks noGrp="1"/>
          </p:cNvSpPr>
          <p:nvPr>
            <p:ph type="subTitle" idx="5"/>
          </p:nvPr>
        </p:nvSpPr>
        <p:spPr>
          <a:xfrm>
            <a:off x="6214014" y="2420208"/>
            <a:ext cx="2244528" cy="34527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TRAFFIC CONDITION</a:t>
            </a:r>
            <a:endParaRPr dirty="0"/>
          </a:p>
        </p:txBody>
      </p:sp>
      <p:sp>
        <p:nvSpPr>
          <p:cNvPr id="549" name="Google Shape;549;p38"/>
          <p:cNvSpPr/>
          <p:nvPr/>
        </p:nvSpPr>
        <p:spPr>
          <a:xfrm>
            <a:off x="1848916" y="1592316"/>
            <a:ext cx="548806" cy="546809"/>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 name="Google Shape;550;p38"/>
          <p:cNvSpPr/>
          <p:nvPr/>
        </p:nvSpPr>
        <p:spPr>
          <a:xfrm>
            <a:off x="6951408" y="1592367"/>
            <a:ext cx="717924" cy="546700"/>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 name="Google Shape;551;p38"/>
          <p:cNvGrpSpPr/>
          <p:nvPr/>
        </p:nvGrpSpPr>
        <p:grpSpPr>
          <a:xfrm>
            <a:off x="4442894" y="1591873"/>
            <a:ext cx="547960" cy="547960"/>
            <a:chOff x="892750" y="4993750"/>
            <a:chExt cx="483125" cy="483125"/>
          </a:xfrm>
        </p:grpSpPr>
        <p:sp>
          <p:nvSpPr>
            <p:cNvPr id="552" name="Google Shape;552;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 name="Google Shape;553;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 name="Google Shape;539;p38"/>
          <p:cNvSpPr/>
          <p:nvPr/>
        </p:nvSpPr>
        <p:spPr>
          <a:xfrm flipH="1">
            <a:off x="4184605" y="3313777"/>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0;p38"/>
          <p:cNvSpPr/>
          <p:nvPr/>
        </p:nvSpPr>
        <p:spPr>
          <a:xfrm flipH="1">
            <a:off x="6735828" y="3313770"/>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1;p38"/>
          <p:cNvSpPr/>
          <p:nvPr/>
        </p:nvSpPr>
        <p:spPr>
          <a:xfrm flipH="1">
            <a:off x="1633302" y="3313719"/>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3;p38"/>
          <p:cNvSpPr txBox="1">
            <a:spLocks noGrp="1"/>
          </p:cNvSpPr>
          <p:nvPr>
            <p:ph type="subTitle" idx="1"/>
          </p:nvPr>
        </p:nvSpPr>
        <p:spPr>
          <a:xfrm>
            <a:off x="1322529" y="4339394"/>
            <a:ext cx="1617908"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smtClean="0"/>
              <a:t>DAY OF THE WEEK</a:t>
            </a:r>
          </a:p>
        </p:txBody>
      </p:sp>
      <p:sp>
        <p:nvSpPr>
          <p:cNvPr id="19" name="Google Shape;545;p38"/>
          <p:cNvSpPr txBox="1">
            <a:spLocks noGrp="1"/>
          </p:cNvSpPr>
          <p:nvPr>
            <p:ph type="subTitle" idx="3"/>
          </p:nvPr>
        </p:nvSpPr>
        <p:spPr>
          <a:xfrm>
            <a:off x="3872438" y="4335381"/>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SG" dirty="0" smtClean="0"/>
              <a:t>RAIN</a:t>
            </a:r>
            <a:endParaRPr dirty="0"/>
          </a:p>
        </p:txBody>
      </p:sp>
      <p:sp>
        <p:nvSpPr>
          <p:cNvPr id="20" name="Google Shape;547;p38"/>
          <p:cNvSpPr txBox="1">
            <a:spLocks noGrp="1"/>
          </p:cNvSpPr>
          <p:nvPr>
            <p:ph type="subTitle" idx="5"/>
          </p:nvPr>
        </p:nvSpPr>
        <p:spPr>
          <a:xfrm>
            <a:off x="6700467" y="4292630"/>
            <a:ext cx="1219805"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CBD/   Non CBD</a:t>
            </a:r>
            <a:endParaRPr dirty="0"/>
          </a:p>
        </p:txBody>
      </p:sp>
      <p:sp>
        <p:nvSpPr>
          <p:cNvPr id="21" name="Google Shape;549;p38"/>
          <p:cNvSpPr/>
          <p:nvPr/>
        </p:nvSpPr>
        <p:spPr>
          <a:xfrm>
            <a:off x="1848916" y="3456644"/>
            <a:ext cx="548806" cy="546809"/>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50;p38"/>
          <p:cNvSpPr/>
          <p:nvPr/>
        </p:nvSpPr>
        <p:spPr>
          <a:xfrm>
            <a:off x="6951408" y="3456695"/>
            <a:ext cx="717924" cy="546700"/>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 name="Google Shape;551;p38"/>
          <p:cNvGrpSpPr/>
          <p:nvPr/>
        </p:nvGrpSpPr>
        <p:grpSpPr>
          <a:xfrm>
            <a:off x="4442894" y="3456201"/>
            <a:ext cx="547960" cy="547960"/>
            <a:chOff x="892750" y="4993750"/>
            <a:chExt cx="483125" cy="483125"/>
          </a:xfrm>
        </p:grpSpPr>
        <p:sp>
          <p:nvSpPr>
            <p:cNvPr id="24" name="Google Shape;552;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553;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554;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36044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Features </a:t>
            </a:r>
            <a:endParaRPr dirty="0"/>
          </a:p>
        </p:txBody>
      </p:sp>
      <p:grpSp>
        <p:nvGrpSpPr>
          <p:cNvPr id="12" name="Group 11"/>
          <p:cNvGrpSpPr/>
          <p:nvPr/>
        </p:nvGrpSpPr>
        <p:grpSpPr>
          <a:xfrm>
            <a:off x="4851132" y="2030930"/>
            <a:ext cx="2916455" cy="2269104"/>
            <a:chOff x="2664000" y="1099486"/>
            <a:chExt cx="5130289" cy="3772392"/>
          </a:xfrm>
        </p:grpSpPr>
        <p:pic>
          <p:nvPicPr>
            <p:cNvPr id="8" name="Picture 7"/>
            <p:cNvPicPr>
              <a:picLocks noChangeAspect="1"/>
            </p:cNvPicPr>
            <p:nvPr/>
          </p:nvPicPr>
          <p:blipFill>
            <a:blip r:embed="rId3"/>
            <a:stretch>
              <a:fillRect/>
            </a:stretch>
          </p:blipFill>
          <p:spPr>
            <a:xfrm>
              <a:off x="2664000" y="1099486"/>
              <a:ext cx="5130289" cy="3772392"/>
            </a:xfrm>
            <a:prstGeom prst="rect">
              <a:avLst/>
            </a:prstGeom>
          </p:spPr>
        </p:pic>
        <p:sp>
          <p:nvSpPr>
            <p:cNvPr id="2" name="Oval 1"/>
            <p:cNvSpPr/>
            <p:nvPr/>
          </p:nvSpPr>
          <p:spPr>
            <a:xfrm>
              <a:off x="3313854" y="1770716"/>
              <a:ext cx="3038597" cy="26162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Arrow Connector 5"/>
            <p:cNvCxnSpPr/>
            <p:nvPr/>
          </p:nvCxnSpPr>
          <p:spPr>
            <a:xfrm>
              <a:off x="3786294" y="2152227"/>
              <a:ext cx="1082040" cy="965200"/>
            </a:xfrm>
            <a:prstGeom prst="straightConnector1">
              <a:avLst/>
            </a:prstGeom>
            <a:ln w="28575">
              <a:solidFill>
                <a:schemeClr val="bg1">
                  <a:lumMod val="25000"/>
                  <a:lumOff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53467" y="2429933"/>
              <a:ext cx="522900" cy="307777"/>
            </a:xfrm>
            <a:prstGeom prst="rect">
              <a:avLst/>
            </a:prstGeom>
            <a:noFill/>
          </p:spPr>
          <p:txBody>
            <a:bodyPr wrap="none" rtlCol="0">
              <a:spAutoFit/>
            </a:bodyPr>
            <a:lstStyle/>
            <a:p>
              <a:r>
                <a:rPr lang="en-SG" dirty="0" smtClean="0"/>
                <a:t>4km</a:t>
              </a:r>
              <a:endParaRPr lang="en-SG" dirty="0"/>
            </a:p>
          </p:txBody>
        </p:sp>
      </p:grpSp>
      <p:pic>
        <p:nvPicPr>
          <p:cNvPr id="13" name="Picture 12"/>
          <p:cNvPicPr>
            <a:picLocks noChangeAspect="1"/>
          </p:cNvPicPr>
          <p:nvPr/>
        </p:nvPicPr>
        <p:blipFill>
          <a:blip r:embed="rId4"/>
          <a:stretch>
            <a:fillRect/>
          </a:stretch>
        </p:blipFill>
        <p:spPr>
          <a:xfrm>
            <a:off x="1289784" y="2030930"/>
            <a:ext cx="2851204" cy="2269104"/>
          </a:xfrm>
          <a:prstGeom prst="rect">
            <a:avLst/>
          </a:prstGeom>
        </p:spPr>
      </p:pic>
      <p:sp>
        <p:nvSpPr>
          <p:cNvPr id="18" name="TextBox 17"/>
          <p:cNvSpPr txBox="1"/>
          <p:nvPr/>
        </p:nvSpPr>
        <p:spPr>
          <a:xfrm>
            <a:off x="1605246" y="4441974"/>
            <a:ext cx="2056991" cy="307777"/>
          </a:xfrm>
          <a:prstGeom prst="rect">
            <a:avLst/>
          </a:prstGeom>
          <a:noFill/>
          <a:ln>
            <a:solidFill>
              <a:schemeClr val="accent2">
                <a:lumMod val="75000"/>
              </a:schemeClr>
            </a:solidFill>
          </a:ln>
        </p:spPr>
        <p:txBody>
          <a:bodyPr wrap="square" rtlCol="0">
            <a:spAutoFit/>
          </a:bodyPr>
          <a:lstStyle/>
          <a:p>
            <a:r>
              <a:rPr lang="en-SG" b="1" dirty="0" smtClean="0"/>
              <a:t>LTA Definition of CBD</a:t>
            </a:r>
            <a:endParaRPr lang="en-SG" b="1" dirty="0"/>
          </a:p>
        </p:txBody>
      </p:sp>
      <p:sp>
        <p:nvSpPr>
          <p:cNvPr id="19" name="TextBox 18"/>
          <p:cNvSpPr txBox="1"/>
          <p:nvPr/>
        </p:nvSpPr>
        <p:spPr>
          <a:xfrm>
            <a:off x="5454117" y="4460462"/>
            <a:ext cx="1341317" cy="307777"/>
          </a:xfrm>
          <a:prstGeom prst="rect">
            <a:avLst/>
          </a:prstGeom>
          <a:noFill/>
          <a:ln>
            <a:solidFill>
              <a:schemeClr val="accent2">
                <a:lumMod val="75000"/>
              </a:schemeClr>
            </a:solidFill>
          </a:ln>
        </p:spPr>
        <p:txBody>
          <a:bodyPr wrap="square" rtlCol="0">
            <a:spAutoFit/>
          </a:bodyPr>
          <a:lstStyle/>
          <a:p>
            <a:r>
              <a:rPr lang="en-SG" b="1" dirty="0" smtClean="0"/>
              <a:t>Google Maps</a:t>
            </a:r>
            <a:endParaRPr lang="en-SG" b="1" dirty="0"/>
          </a:p>
        </p:txBody>
      </p:sp>
      <p:sp>
        <p:nvSpPr>
          <p:cNvPr id="20" name="Google Shape;587;p42"/>
          <p:cNvSpPr txBox="1">
            <a:spLocks noGrp="1"/>
          </p:cNvSpPr>
          <p:nvPr>
            <p:ph type="subTitle" idx="2"/>
          </p:nvPr>
        </p:nvSpPr>
        <p:spPr>
          <a:xfrm>
            <a:off x="1058779" y="1258442"/>
            <a:ext cx="6930188" cy="9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Using Haversine to demarcate areas in Singapore (i.e. Central Business District)</a:t>
            </a:r>
            <a:endParaRPr dirty="0"/>
          </a:p>
        </p:txBody>
      </p:sp>
    </p:spTree>
    <p:extLst>
      <p:ext uri="{BB962C8B-B14F-4D97-AF65-F5344CB8AC3E}">
        <p14:creationId xmlns:p14="http://schemas.microsoft.com/office/powerpoint/2010/main" val="4203030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Type of Data</a:t>
            </a:r>
            <a:endParaRPr dirty="0"/>
          </a:p>
        </p:txBody>
      </p:sp>
      <p:pic>
        <p:nvPicPr>
          <p:cNvPr id="15" name="Picture 14"/>
          <p:cNvPicPr>
            <a:picLocks noChangeAspect="1"/>
          </p:cNvPicPr>
          <p:nvPr/>
        </p:nvPicPr>
        <p:blipFill>
          <a:blip r:embed="rId3"/>
          <a:stretch>
            <a:fillRect/>
          </a:stretch>
        </p:blipFill>
        <p:spPr>
          <a:xfrm>
            <a:off x="747211" y="1424539"/>
            <a:ext cx="3471697" cy="3293444"/>
          </a:xfrm>
          <a:prstGeom prst="rect">
            <a:avLst/>
          </a:prstGeom>
        </p:spPr>
      </p:pic>
      <p:sp>
        <p:nvSpPr>
          <p:cNvPr id="33" name="Google Shape;586;p42"/>
          <p:cNvSpPr txBox="1">
            <a:spLocks noGrp="1"/>
          </p:cNvSpPr>
          <p:nvPr>
            <p:ph type="subTitle" idx="1"/>
          </p:nvPr>
        </p:nvSpPr>
        <p:spPr>
          <a:xfrm>
            <a:off x="4218908" y="2550694"/>
            <a:ext cx="3017032" cy="55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Data is Imbalanced</a:t>
            </a:r>
            <a:endParaRPr dirty="0"/>
          </a:p>
        </p:txBody>
      </p:sp>
      <p:sp>
        <p:nvSpPr>
          <p:cNvPr id="34" name="Google Shape;587;p42"/>
          <p:cNvSpPr txBox="1">
            <a:spLocks noGrp="1"/>
          </p:cNvSpPr>
          <p:nvPr>
            <p:ph type="subTitle" idx="2"/>
          </p:nvPr>
        </p:nvSpPr>
        <p:spPr>
          <a:xfrm>
            <a:off x="4615776" y="2987538"/>
            <a:ext cx="4133588" cy="61309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There are less incidence of Availability</a:t>
            </a:r>
            <a:endParaRPr dirty="0"/>
          </a:p>
        </p:txBody>
      </p:sp>
      <p:sp>
        <p:nvSpPr>
          <p:cNvPr id="35" name="Google Shape;587;p42"/>
          <p:cNvSpPr txBox="1">
            <a:spLocks noGrp="1"/>
          </p:cNvSpPr>
          <p:nvPr>
            <p:ph type="subTitle" idx="2"/>
          </p:nvPr>
        </p:nvSpPr>
        <p:spPr>
          <a:xfrm>
            <a:off x="4572000" y="1548974"/>
            <a:ext cx="4177364" cy="92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t>Availability_1hrlater</a:t>
            </a:r>
          </a:p>
          <a:p>
            <a:pPr marL="285750" lvl="0" indent="-285750" rtl="0">
              <a:spcBef>
                <a:spcPts val="0"/>
              </a:spcBef>
              <a:spcAft>
                <a:spcPts val="0"/>
              </a:spcAft>
              <a:buFontTx/>
              <a:buChar char="-"/>
            </a:pPr>
            <a:r>
              <a:rPr lang="en" dirty="0" smtClean="0"/>
              <a:t>1: IF there are 2 or more taxis on that street</a:t>
            </a:r>
          </a:p>
          <a:p>
            <a:pPr marL="285750" lvl="0" indent="-285750" rtl="0">
              <a:spcBef>
                <a:spcPts val="0"/>
              </a:spcBef>
              <a:spcAft>
                <a:spcPts val="0"/>
              </a:spcAft>
              <a:buFontTx/>
              <a:buChar char="-"/>
            </a:pPr>
            <a:r>
              <a:rPr lang="en" dirty="0" smtClean="0"/>
              <a:t>0: if Otherwise</a:t>
            </a:r>
            <a:endParaRPr dirty="0"/>
          </a:p>
        </p:txBody>
      </p:sp>
    </p:spTree>
    <p:extLst>
      <p:ext uri="{BB962C8B-B14F-4D97-AF65-F5344CB8AC3E}">
        <p14:creationId xmlns:p14="http://schemas.microsoft.com/office/powerpoint/2010/main" val="4223110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Baseline</a:t>
            </a:r>
            <a:endParaRPr dirty="0"/>
          </a:p>
        </p:txBody>
      </p:sp>
      <p:sp>
        <p:nvSpPr>
          <p:cNvPr id="16" name="Google Shape;586;p42"/>
          <p:cNvSpPr txBox="1">
            <a:spLocks noGrp="1"/>
          </p:cNvSpPr>
          <p:nvPr>
            <p:ph type="subTitle" idx="1"/>
          </p:nvPr>
        </p:nvSpPr>
        <p:spPr>
          <a:xfrm>
            <a:off x="4959041" y="1431299"/>
            <a:ext cx="2620164" cy="557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smtClean="0"/>
              <a:t>Model:</a:t>
            </a:r>
            <a:endParaRPr dirty="0"/>
          </a:p>
        </p:txBody>
      </p:sp>
      <p:sp>
        <p:nvSpPr>
          <p:cNvPr id="17" name="Google Shape;587;p42"/>
          <p:cNvSpPr txBox="1">
            <a:spLocks noGrp="1"/>
          </p:cNvSpPr>
          <p:nvPr>
            <p:ph type="subTitle" idx="2"/>
          </p:nvPr>
        </p:nvSpPr>
        <p:spPr>
          <a:xfrm>
            <a:off x="5010412" y="2947029"/>
            <a:ext cx="4133588" cy="613091"/>
          </a:xfrm>
          <a:prstGeom prst="rect">
            <a:avLst/>
          </a:prstGeom>
        </p:spPr>
        <p:txBody>
          <a:bodyPr spcFirstLastPara="1" wrap="square" lIns="91425" tIns="91425" rIns="91425" bIns="91425" anchor="t" anchorCtr="0">
            <a:noAutofit/>
          </a:bodyPr>
          <a:lstStyle/>
          <a:p>
            <a:pPr marL="0" lvl="0" indent="0"/>
            <a:r>
              <a:rPr lang="en-SG" dirty="0" smtClean="0"/>
              <a:t>Precision: 0.57</a:t>
            </a:r>
            <a:endParaRPr lang="en-SG" dirty="0"/>
          </a:p>
        </p:txBody>
      </p:sp>
      <p:sp>
        <p:nvSpPr>
          <p:cNvPr id="6" name="Google Shape;586;p42"/>
          <p:cNvSpPr txBox="1">
            <a:spLocks noGrp="1"/>
          </p:cNvSpPr>
          <p:nvPr>
            <p:ph type="subTitle" idx="1"/>
          </p:nvPr>
        </p:nvSpPr>
        <p:spPr>
          <a:xfrm>
            <a:off x="4959041" y="2529355"/>
            <a:ext cx="2620164" cy="557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smtClean="0"/>
              <a:t>Precision Score</a:t>
            </a:r>
            <a:endParaRPr dirty="0"/>
          </a:p>
        </p:txBody>
      </p:sp>
      <p:sp>
        <p:nvSpPr>
          <p:cNvPr id="7" name="Google Shape;587;p42"/>
          <p:cNvSpPr txBox="1">
            <a:spLocks noGrp="1"/>
          </p:cNvSpPr>
          <p:nvPr>
            <p:ph type="subTitle" idx="2"/>
          </p:nvPr>
        </p:nvSpPr>
        <p:spPr>
          <a:xfrm>
            <a:off x="4959041" y="1846327"/>
            <a:ext cx="4133588" cy="613091"/>
          </a:xfrm>
          <a:prstGeom prst="rect">
            <a:avLst/>
          </a:prstGeom>
        </p:spPr>
        <p:txBody>
          <a:bodyPr spcFirstLastPara="1" wrap="square" lIns="91425" tIns="91425" rIns="91425" bIns="91425" anchor="t" anchorCtr="0">
            <a:noAutofit/>
          </a:bodyPr>
          <a:lstStyle/>
          <a:p>
            <a:pPr marL="0" lvl="0" indent="0">
              <a:spcAft>
                <a:spcPts val="1600"/>
              </a:spcAft>
            </a:pPr>
            <a:r>
              <a:rPr lang="en-SG" dirty="0"/>
              <a:t>Logistic Regression</a:t>
            </a:r>
          </a:p>
        </p:txBody>
      </p:sp>
      <p:pic>
        <p:nvPicPr>
          <p:cNvPr id="5" name="Picture 4"/>
          <p:cNvPicPr>
            <a:picLocks noChangeAspect="1"/>
          </p:cNvPicPr>
          <p:nvPr/>
        </p:nvPicPr>
        <p:blipFill>
          <a:blip r:embed="rId3"/>
          <a:stretch>
            <a:fillRect/>
          </a:stretch>
        </p:blipFill>
        <p:spPr>
          <a:xfrm>
            <a:off x="677327" y="1400333"/>
            <a:ext cx="3946497" cy="2902159"/>
          </a:xfrm>
          <a:prstGeom prst="rect">
            <a:avLst/>
          </a:prstGeom>
        </p:spPr>
      </p:pic>
    </p:spTree>
    <p:extLst>
      <p:ext uri="{BB962C8B-B14F-4D97-AF65-F5344CB8AC3E}">
        <p14:creationId xmlns:p14="http://schemas.microsoft.com/office/powerpoint/2010/main" val="3898455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1655525" y="635852"/>
            <a:ext cx="5813350" cy="519300"/>
          </a:xfrm>
          <a:prstGeom prst="rect">
            <a:avLst/>
          </a:prstGeom>
        </p:spPr>
        <p:txBody>
          <a:bodyPr spcFirstLastPara="1" wrap="square" lIns="91425" tIns="91425" rIns="91425" bIns="91425" anchor="t" anchorCtr="0">
            <a:noAutofit/>
          </a:bodyPr>
          <a:lstStyle/>
          <a:p>
            <a:pPr algn="l"/>
            <a:r>
              <a:rPr lang="en" dirty="0" smtClean="0">
                <a:solidFill>
                  <a:schemeClr val="lt1"/>
                </a:solidFill>
              </a:rPr>
              <a:t>3 Advantages of Street Hail</a:t>
            </a:r>
            <a:endParaRPr dirty="0">
              <a:solidFill>
                <a:schemeClr val="lt1"/>
              </a:solidFill>
            </a:endParaRPr>
          </a:p>
        </p:txBody>
      </p:sp>
      <p:sp>
        <p:nvSpPr>
          <p:cNvPr id="523" name="Google Shape;523;p37"/>
          <p:cNvSpPr txBox="1">
            <a:spLocks noGrp="1"/>
          </p:cNvSpPr>
          <p:nvPr>
            <p:ph type="subTitle" idx="1"/>
          </p:nvPr>
        </p:nvSpPr>
        <p:spPr>
          <a:xfrm>
            <a:off x="1124463" y="3028077"/>
            <a:ext cx="2320187" cy="4273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More Transparent Lower Fees</a:t>
            </a:r>
          </a:p>
          <a:p>
            <a:pPr marL="0" lvl="0" indent="0" algn="l" rtl="0">
              <a:spcBef>
                <a:spcPts val="0"/>
              </a:spcBef>
              <a:spcAft>
                <a:spcPts val="1600"/>
              </a:spcAft>
              <a:buNone/>
            </a:pPr>
            <a:endParaRPr lang="en" dirty="0" smtClean="0"/>
          </a:p>
          <a:p>
            <a:pPr marL="0" lvl="0" indent="0" algn="l" rtl="0">
              <a:spcBef>
                <a:spcPts val="0"/>
              </a:spcBef>
              <a:spcAft>
                <a:spcPts val="1600"/>
              </a:spcAft>
              <a:buNone/>
            </a:pPr>
            <a:endParaRPr lang="en" dirty="0"/>
          </a:p>
          <a:p>
            <a:pPr marL="0" lvl="0" indent="0" algn="l" rtl="0">
              <a:spcBef>
                <a:spcPts val="0"/>
              </a:spcBef>
              <a:spcAft>
                <a:spcPts val="1600"/>
              </a:spcAft>
              <a:buNone/>
            </a:pPr>
            <a:endParaRPr dirty="0"/>
          </a:p>
        </p:txBody>
      </p:sp>
      <p:grpSp>
        <p:nvGrpSpPr>
          <p:cNvPr id="21" name="Google Shape;9966;p71"/>
          <p:cNvGrpSpPr/>
          <p:nvPr/>
        </p:nvGrpSpPr>
        <p:grpSpPr>
          <a:xfrm>
            <a:off x="1811731" y="1882792"/>
            <a:ext cx="829682" cy="715269"/>
            <a:chOff x="6222125" y="2025975"/>
            <a:chExt cx="499450" cy="474125"/>
          </a:xfrm>
          <a:solidFill>
            <a:schemeClr val="bg1"/>
          </a:solidFill>
        </p:grpSpPr>
        <p:sp>
          <p:nvSpPr>
            <p:cNvPr id="22" name="Google Shape;9967;p71"/>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9968;p71"/>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9969;p71"/>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Rounded Rectangle 16"/>
          <p:cNvSpPr/>
          <p:nvPr/>
        </p:nvSpPr>
        <p:spPr>
          <a:xfrm>
            <a:off x="1141327" y="1705723"/>
            <a:ext cx="2212146" cy="28262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Google Shape;589;p42"/>
          <p:cNvSpPr txBox="1">
            <a:spLocks noGrp="1"/>
          </p:cNvSpPr>
          <p:nvPr>
            <p:ph type="subTitle" idx="4"/>
          </p:nvPr>
        </p:nvSpPr>
        <p:spPr>
          <a:xfrm>
            <a:off x="3589257" y="2102577"/>
            <a:ext cx="4935221" cy="925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SG" sz="1600" b="1" dirty="0" smtClean="0"/>
              <a:t>Street </a:t>
            </a:r>
            <a:r>
              <a:rPr lang="en-SG" sz="1600" b="1" dirty="0"/>
              <a:t>Hail fee structure is transparent (i.e. Flag down, per km charge) whereas </a:t>
            </a:r>
            <a:r>
              <a:rPr lang="en-SG" sz="1600" b="1" dirty="0" smtClean="0"/>
              <a:t>PHV </a:t>
            </a:r>
            <a:r>
              <a:rPr lang="en-SG" sz="1600" b="1" dirty="0"/>
              <a:t>pricing algorithm isn’t</a:t>
            </a:r>
          </a:p>
          <a:p>
            <a:pPr marL="285750" lvl="0" indent="-285750" rtl="0">
              <a:spcBef>
                <a:spcPts val="0"/>
              </a:spcBef>
              <a:spcAft>
                <a:spcPts val="0"/>
              </a:spcAft>
              <a:buFont typeface="Arial" panose="020B0604020202020204" pitchFamily="34" charset="0"/>
              <a:buChar char="•"/>
            </a:pPr>
            <a:endParaRPr lang="en-SG" sz="1600" b="1" dirty="0" smtClean="0"/>
          </a:p>
          <a:p>
            <a:pPr marL="285750" lvl="0" indent="-285750" rtl="0">
              <a:spcBef>
                <a:spcPts val="0"/>
              </a:spcBef>
              <a:spcAft>
                <a:spcPts val="0"/>
              </a:spcAft>
              <a:buFont typeface="Arial" panose="020B0604020202020204" pitchFamily="34" charset="0"/>
              <a:buChar char="•"/>
            </a:pPr>
            <a:endParaRPr lang="en-SG" sz="1600" b="1" dirty="0"/>
          </a:p>
          <a:p>
            <a:pPr marL="285750" lvl="0" indent="-285750" rtl="0">
              <a:spcBef>
                <a:spcPts val="0"/>
              </a:spcBef>
              <a:spcAft>
                <a:spcPts val="0"/>
              </a:spcAft>
              <a:buFont typeface="Arial" panose="020B0604020202020204" pitchFamily="34" charset="0"/>
              <a:buChar char="•"/>
            </a:pPr>
            <a:endParaRPr lang="en-SG" sz="1600" b="1" dirty="0" smtClean="0"/>
          </a:p>
          <a:p>
            <a:pPr marL="285750" lvl="0" indent="-285750" rtl="0">
              <a:spcBef>
                <a:spcPts val="0"/>
              </a:spcBef>
              <a:spcAft>
                <a:spcPts val="0"/>
              </a:spcAft>
              <a:buFont typeface="Arial" panose="020B0604020202020204" pitchFamily="34" charset="0"/>
              <a:buChar char="•"/>
            </a:pPr>
            <a:r>
              <a:rPr lang="en-SG" sz="1600" b="1" dirty="0" smtClean="0"/>
              <a:t>Ride Hail firms charges 20% commission whereas there is no commission for street hail</a:t>
            </a:r>
          </a:p>
          <a:p>
            <a:pPr marL="285750" lvl="0" indent="-285750" rtl="0">
              <a:spcBef>
                <a:spcPts val="0"/>
              </a:spcBef>
              <a:spcAft>
                <a:spcPts val="0"/>
              </a:spcAft>
              <a:buFont typeface="Arial" panose="020B0604020202020204" pitchFamily="34" charset="0"/>
              <a:buChar char="•"/>
            </a:pPr>
            <a:endParaRPr lang="en-SG" sz="1600" b="1" dirty="0" smtClean="0"/>
          </a:p>
          <a:p>
            <a:pPr marL="285750" lvl="0" indent="-285750" rtl="0">
              <a:spcBef>
                <a:spcPts val="0"/>
              </a:spcBef>
              <a:spcAft>
                <a:spcPts val="0"/>
              </a:spcAft>
              <a:buFont typeface="Arial" panose="020B0604020202020204" pitchFamily="34" charset="0"/>
              <a:buChar char="•"/>
            </a:pPr>
            <a:endParaRPr lang="en-SG" sz="1600" b="1" dirty="0"/>
          </a:p>
          <a:p>
            <a:pPr marL="285750" lvl="0" indent="-285750" algn="ctr" rtl="0">
              <a:spcBef>
                <a:spcPts val="0"/>
              </a:spcBef>
              <a:spcAft>
                <a:spcPts val="0"/>
              </a:spcAft>
              <a:buFont typeface="Arial" panose="020B0604020202020204" pitchFamily="34" charset="0"/>
              <a:buChar char="•"/>
            </a:pPr>
            <a:endParaRPr lang="en-SG" sz="1600" b="1" dirty="0"/>
          </a:p>
          <a:p>
            <a:pPr marL="285750" lvl="0" indent="-285750" rtl="0">
              <a:spcBef>
                <a:spcPts val="0"/>
              </a:spcBef>
              <a:spcAft>
                <a:spcPts val="0"/>
              </a:spcAft>
              <a:buFont typeface="Arial" panose="020B0604020202020204" pitchFamily="34" charset="0"/>
              <a:buChar char="•"/>
            </a:pPr>
            <a:endParaRPr sz="1600" b="1" dirty="0"/>
          </a:p>
          <a:p>
            <a:pPr marL="285750" lvl="0" indent="-285750" algn="ctr" rtl="0">
              <a:spcBef>
                <a:spcPts val="0"/>
              </a:spcBef>
              <a:spcAft>
                <a:spcPts val="0"/>
              </a:spcAft>
              <a:buFont typeface="Arial" panose="020B0604020202020204" pitchFamily="34" charset="0"/>
              <a:buChar char="•"/>
            </a:pPr>
            <a:endParaRPr sz="1600" b="1" dirty="0"/>
          </a:p>
        </p:txBody>
      </p:sp>
    </p:spTree>
    <p:extLst>
      <p:ext uri="{BB962C8B-B14F-4D97-AF65-F5344CB8AC3E}">
        <p14:creationId xmlns:p14="http://schemas.microsoft.com/office/powerpoint/2010/main" val="3195869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Boosting</a:t>
            </a:r>
            <a:endParaRPr dirty="0"/>
          </a:p>
        </p:txBody>
      </p:sp>
      <p:sp>
        <p:nvSpPr>
          <p:cNvPr id="16" name="Google Shape;586;p42"/>
          <p:cNvSpPr txBox="1">
            <a:spLocks noGrp="1"/>
          </p:cNvSpPr>
          <p:nvPr>
            <p:ph type="subTitle" idx="1"/>
          </p:nvPr>
        </p:nvSpPr>
        <p:spPr>
          <a:xfrm>
            <a:off x="4959041" y="1431299"/>
            <a:ext cx="2620164" cy="557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smtClean="0"/>
              <a:t>Model:</a:t>
            </a:r>
            <a:endParaRPr dirty="0"/>
          </a:p>
        </p:txBody>
      </p:sp>
      <p:sp>
        <p:nvSpPr>
          <p:cNvPr id="17" name="Google Shape;587;p42"/>
          <p:cNvSpPr txBox="1">
            <a:spLocks noGrp="1"/>
          </p:cNvSpPr>
          <p:nvPr>
            <p:ph type="subTitle" idx="2"/>
          </p:nvPr>
        </p:nvSpPr>
        <p:spPr>
          <a:xfrm>
            <a:off x="5010412" y="2766324"/>
            <a:ext cx="4133588" cy="613091"/>
          </a:xfrm>
          <a:prstGeom prst="rect">
            <a:avLst/>
          </a:prstGeom>
        </p:spPr>
        <p:txBody>
          <a:bodyPr spcFirstLastPara="1" wrap="square" lIns="91425" tIns="91425" rIns="91425" bIns="91425" anchor="t" anchorCtr="0">
            <a:noAutofit/>
          </a:bodyPr>
          <a:lstStyle/>
          <a:p>
            <a:pPr marL="0" lvl="0" indent="0"/>
            <a:r>
              <a:rPr lang="en-SG" dirty="0" smtClean="0"/>
              <a:t>Precision: 0.58</a:t>
            </a:r>
            <a:endParaRPr lang="en-SG" dirty="0"/>
          </a:p>
        </p:txBody>
      </p:sp>
      <p:sp>
        <p:nvSpPr>
          <p:cNvPr id="6" name="Google Shape;586;p42"/>
          <p:cNvSpPr txBox="1">
            <a:spLocks noGrp="1"/>
          </p:cNvSpPr>
          <p:nvPr>
            <p:ph type="subTitle" idx="1"/>
          </p:nvPr>
        </p:nvSpPr>
        <p:spPr>
          <a:xfrm>
            <a:off x="4959041" y="2348650"/>
            <a:ext cx="2620164" cy="557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smtClean="0"/>
              <a:t>Precision Score</a:t>
            </a:r>
            <a:endParaRPr dirty="0"/>
          </a:p>
        </p:txBody>
      </p:sp>
      <p:sp>
        <p:nvSpPr>
          <p:cNvPr id="7" name="Google Shape;587;p42"/>
          <p:cNvSpPr txBox="1">
            <a:spLocks noGrp="1"/>
          </p:cNvSpPr>
          <p:nvPr>
            <p:ph type="subTitle" idx="2"/>
          </p:nvPr>
        </p:nvSpPr>
        <p:spPr>
          <a:xfrm>
            <a:off x="4959041" y="1846327"/>
            <a:ext cx="4133588" cy="613091"/>
          </a:xfrm>
          <a:prstGeom prst="rect">
            <a:avLst/>
          </a:prstGeom>
        </p:spPr>
        <p:txBody>
          <a:bodyPr spcFirstLastPara="1" wrap="square" lIns="91425" tIns="91425" rIns="91425" bIns="91425" anchor="t" anchorCtr="0">
            <a:noAutofit/>
          </a:bodyPr>
          <a:lstStyle/>
          <a:p>
            <a:pPr marL="0" lvl="0" indent="0">
              <a:spcAft>
                <a:spcPts val="1600"/>
              </a:spcAft>
            </a:pPr>
            <a:r>
              <a:rPr lang="en-SG" dirty="0" err="1" smtClean="0"/>
              <a:t>AdaBoost</a:t>
            </a:r>
            <a:endParaRPr lang="en-SG" dirty="0"/>
          </a:p>
        </p:txBody>
      </p:sp>
      <p:pic>
        <p:nvPicPr>
          <p:cNvPr id="4" name="Picture 3"/>
          <p:cNvPicPr>
            <a:picLocks noChangeAspect="1"/>
          </p:cNvPicPr>
          <p:nvPr/>
        </p:nvPicPr>
        <p:blipFill>
          <a:blip r:embed="rId3"/>
          <a:stretch>
            <a:fillRect/>
          </a:stretch>
        </p:blipFill>
        <p:spPr>
          <a:xfrm>
            <a:off x="850582" y="1431299"/>
            <a:ext cx="3868118" cy="2844521"/>
          </a:xfrm>
          <a:prstGeom prst="rect">
            <a:avLst/>
          </a:prstGeom>
        </p:spPr>
      </p:pic>
    </p:spTree>
    <p:extLst>
      <p:ext uri="{BB962C8B-B14F-4D97-AF65-F5344CB8AC3E}">
        <p14:creationId xmlns:p14="http://schemas.microsoft.com/office/powerpoint/2010/main" val="1599310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Bagging</a:t>
            </a:r>
            <a:endParaRPr dirty="0"/>
          </a:p>
        </p:txBody>
      </p:sp>
      <p:sp>
        <p:nvSpPr>
          <p:cNvPr id="16" name="Google Shape;586;p42"/>
          <p:cNvSpPr txBox="1">
            <a:spLocks noGrp="1"/>
          </p:cNvSpPr>
          <p:nvPr>
            <p:ph type="subTitle" idx="1"/>
          </p:nvPr>
        </p:nvSpPr>
        <p:spPr>
          <a:xfrm>
            <a:off x="4959041" y="1431299"/>
            <a:ext cx="2620164" cy="557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smtClean="0"/>
              <a:t>Model:</a:t>
            </a:r>
            <a:endParaRPr dirty="0"/>
          </a:p>
        </p:txBody>
      </p:sp>
      <p:sp>
        <p:nvSpPr>
          <p:cNvPr id="17" name="Google Shape;587;p42"/>
          <p:cNvSpPr txBox="1">
            <a:spLocks noGrp="1"/>
          </p:cNvSpPr>
          <p:nvPr>
            <p:ph type="subTitle" idx="2"/>
          </p:nvPr>
        </p:nvSpPr>
        <p:spPr>
          <a:xfrm>
            <a:off x="5010412" y="2821401"/>
            <a:ext cx="4133588" cy="613091"/>
          </a:xfrm>
          <a:prstGeom prst="rect">
            <a:avLst/>
          </a:prstGeom>
        </p:spPr>
        <p:txBody>
          <a:bodyPr spcFirstLastPara="1" wrap="square" lIns="91425" tIns="91425" rIns="91425" bIns="91425" anchor="t" anchorCtr="0">
            <a:noAutofit/>
          </a:bodyPr>
          <a:lstStyle/>
          <a:p>
            <a:pPr marL="0" lvl="0" indent="0"/>
            <a:r>
              <a:rPr lang="en-SG" dirty="0" smtClean="0"/>
              <a:t>Precision: 0.70</a:t>
            </a:r>
            <a:endParaRPr lang="en-SG" dirty="0"/>
          </a:p>
        </p:txBody>
      </p:sp>
      <p:sp>
        <p:nvSpPr>
          <p:cNvPr id="6" name="Google Shape;586;p42"/>
          <p:cNvSpPr txBox="1">
            <a:spLocks noGrp="1"/>
          </p:cNvSpPr>
          <p:nvPr>
            <p:ph type="subTitle" idx="1"/>
          </p:nvPr>
        </p:nvSpPr>
        <p:spPr>
          <a:xfrm>
            <a:off x="4959041" y="2403727"/>
            <a:ext cx="2620164" cy="557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smtClean="0"/>
              <a:t>Precision Score</a:t>
            </a:r>
            <a:endParaRPr dirty="0"/>
          </a:p>
        </p:txBody>
      </p:sp>
      <p:sp>
        <p:nvSpPr>
          <p:cNvPr id="7" name="Google Shape;587;p42"/>
          <p:cNvSpPr txBox="1">
            <a:spLocks noGrp="1"/>
          </p:cNvSpPr>
          <p:nvPr>
            <p:ph type="subTitle" idx="2"/>
          </p:nvPr>
        </p:nvSpPr>
        <p:spPr>
          <a:xfrm>
            <a:off x="4959041" y="1846327"/>
            <a:ext cx="4133588" cy="613091"/>
          </a:xfrm>
          <a:prstGeom prst="rect">
            <a:avLst/>
          </a:prstGeom>
        </p:spPr>
        <p:txBody>
          <a:bodyPr spcFirstLastPara="1" wrap="square" lIns="91425" tIns="91425" rIns="91425" bIns="91425" anchor="t" anchorCtr="0">
            <a:noAutofit/>
          </a:bodyPr>
          <a:lstStyle/>
          <a:p>
            <a:pPr marL="0" lvl="0" indent="0">
              <a:spcAft>
                <a:spcPts val="1600"/>
              </a:spcAft>
            </a:pPr>
            <a:r>
              <a:rPr lang="en-SG" dirty="0" smtClean="0"/>
              <a:t>Random Forest Classifier</a:t>
            </a:r>
            <a:endParaRPr lang="en-SG" dirty="0"/>
          </a:p>
        </p:txBody>
      </p:sp>
      <p:pic>
        <p:nvPicPr>
          <p:cNvPr id="8" name="Picture 7"/>
          <p:cNvPicPr>
            <a:picLocks noChangeAspect="1"/>
          </p:cNvPicPr>
          <p:nvPr/>
        </p:nvPicPr>
        <p:blipFill>
          <a:blip r:embed="rId3"/>
          <a:stretch>
            <a:fillRect/>
          </a:stretch>
        </p:blipFill>
        <p:spPr>
          <a:xfrm>
            <a:off x="596766" y="1425127"/>
            <a:ext cx="4093022" cy="3009910"/>
          </a:xfrm>
          <a:prstGeom prst="rect">
            <a:avLst/>
          </a:prstGeom>
        </p:spPr>
      </p:pic>
    </p:spTree>
    <p:extLst>
      <p:ext uri="{BB962C8B-B14F-4D97-AF65-F5344CB8AC3E}">
        <p14:creationId xmlns:p14="http://schemas.microsoft.com/office/powerpoint/2010/main" val="5052598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Google Shape;1002;p53"/>
          <p:cNvSpPr txBox="1">
            <a:spLocks noGrp="1"/>
          </p:cNvSpPr>
          <p:nvPr>
            <p:ph type="title"/>
          </p:nvPr>
        </p:nvSpPr>
        <p:spPr>
          <a:xfrm flipH="1">
            <a:off x="916951" y="2281724"/>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ACTIONABLES</a:t>
            </a:r>
            <a:endParaRPr dirty="0"/>
          </a:p>
        </p:txBody>
      </p:sp>
      <p:grpSp>
        <p:nvGrpSpPr>
          <p:cNvPr id="34" name="Google Shape;9168;p69"/>
          <p:cNvGrpSpPr/>
          <p:nvPr/>
        </p:nvGrpSpPr>
        <p:grpSpPr>
          <a:xfrm>
            <a:off x="4707160" y="1085423"/>
            <a:ext cx="3999518" cy="3499829"/>
            <a:chOff x="4206459" y="1191441"/>
            <a:chExt cx="712557" cy="785901"/>
          </a:xfrm>
          <a:solidFill>
            <a:schemeClr val="tx1"/>
          </a:solidFill>
        </p:grpSpPr>
        <p:sp>
          <p:nvSpPr>
            <p:cNvPr id="35" name="Google Shape;9169;p69"/>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70;p69"/>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171;p69"/>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172;p69"/>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173;p69"/>
            <p:cNvGrpSpPr/>
            <p:nvPr/>
          </p:nvGrpSpPr>
          <p:grpSpPr>
            <a:xfrm>
              <a:off x="4644280" y="1290523"/>
              <a:ext cx="143716" cy="29463"/>
              <a:chOff x="4644280" y="1290523"/>
              <a:chExt cx="143716" cy="29463"/>
            </a:xfrm>
            <a:grpFill/>
          </p:grpSpPr>
          <p:sp>
            <p:nvSpPr>
              <p:cNvPr id="69" name="Google Shape;9174;p69"/>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75;p69"/>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176;p69"/>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177;p69"/>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9178;p69"/>
            <p:cNvGrpSpPr/>
            <p:nvPr/>
          </p:nvGrpSpPr>
          <p:grpSpPr>
            <a:xfrm>
              <a:off x="4356567" y="1191441"/>
              <a:ext cx="143690" cy="29488"/>
              <a:chOff x="4356567" y="1191441"/>
              <a:chExt cx="143690" cy="29488"/>
            </a:xfrm>
            <a:grpFill/>
          </p:grpSpPr>
          <p:sp>
            <p:nvSpPr>
              <p:cNvPr id="65" name="Google Shape;9179;p69"/>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180;p69"/>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81;p69"/>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182;p69"/>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183;p69"/>
            <p:cNvGrpSpPr/>
            <p:nvPr/>
          </p:nvGrpSpPr>
          <p:grpSpPr>
            <a:xfrm>
              <a:off x="4339009" y="1863727"/>
              <a:ext cx="143703" cy="29476"/>
              <a:chOff x="4339009" y="1863727"/>
              <a:chExt cx="143703" cy="29476"/>
            </a:xfrm>
            <a:grpFill/>
          </p:grpSpPr>
          <p:sp>
            <p:nvSpPr>
              <p:cNvPr id="61" name="Google Shape;9184;p69"/>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85;p69"/>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86;p69"/>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87;p69"/>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9188;p69"/>
            <p:cNvGrpSpPr/>
            <p:nvPr/>
          </p:nvGrpSpPr>
          <p:grpSpPr>
            <a:xfrm>
              <a:off x="4206459" y="1607315"/>
              <a:ext cx="29539" cy="142899"/>
              <a:chOff x="4206459" y="1607315"/>
              <a:chExt cx="29539" cy="142899"/>
            </a:xfrm>
            <a:grpFill/>
          </p:grpSpPr>
          <p:sp>
            <p:nvSpPr>
              <p:cNvPr id="57" name="Google Shape;9189;p69"/>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190;p69"/>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191;p69"/>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192;p69"/>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9193;p69"/>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94;p69"/>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95;p69"/>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96;p69"/>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9197;p69"/>
            <p:cNvGrpSpPr/>
            <p:nvPr/>
          </p:nvGrpSpPr>
          <p:grpSpPr>
            <a:xfrm>
              <a:off x="4889463" y="1423737"/>
              <a:ext cx="29552" cy="142899"/>
              <a:chOff x="4889463" y="1423737"/>
              <a:chExt cx="29552" cy="142899"/>
            </a:xfrm>
            <a:grpFill/>
          </p:grpSpPr>
          <p:sp>
            <p:nvSpPr>
              <p:cNvPr id="53" name="Google Shape;9198;p69"/>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199;p69"/>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00;p69"/>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01;p69"/>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9202;p69"/>
            <p:cNvGrpSpPr/>
            <p:nvPr/>
          </p:nvGrpSpPr>
          <p:grpSpPr>
            <a:xfrm>
              <a:off x="4771663" y="1876896"/>
              <a:ext cx="108651" cy="100447"/>
              <a:chOff x="4771663" y="1876896"/>
              <a:chExt cx="108651" cy="100447"/>
            </a:xfrm>
            <a:grpFill/>
          </p:grpSpPr>
          <p:sp>
            <p:nvSpPr>
              <p:cNvPr id="49" name="Google Shape;9203;p69"/>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04;p69"/>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05;p69"/>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06;p69"/>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600326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445350" y="388150"/>
            <a:ext cx="6253200" cy="5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TIMING</a:t>
            </a:r>
            <a:endParaRPr dirty="0"/>
          </a:p>
        </p:txBody>
      </p:sp>
      <p:sp>
        <p:nvSpPr>
          <p:cNvPr id="13" name="Google Shape;528;p37"/>
          <p:cNvSpPr txBox="1">
            <a:spLocks/>
          </p:cNvSpPr>
          <p:nvPr/>
        </p:nvSpPr>
        <p:spPr>
          <a:xfrm>
            <a:off x="1204675" y="1300781"/>
            <a:ext cx="7683319" cy="5030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FontTx/>
              <a:buChar char="-"/>
            </a:pPr>
            <a:r>
              <a:rPr lang="en-SG" sz="1200" dirty="0" smtClean="0"/>
              <a:t>Scenario: You are at North Bridge Road on a Monday at 5pm waiting to get home. Looking at the historical taxi availability, It is possible but may be a little difficult.  </a:t>
            </a:r>
          </a:p>
        </p:txBody>
      </p:sp>
      <p:pic>
        <p:nvPicPr>
          <p:cNvPr id="4" name="Picture 3"/>
          <p:cNvPicPr>
            <a:picLocks noChangeAspect="1"/>
          </p:cNvPicPr>
          <p:nvPr/>
        </p:nvPicPr>
        <p:blipFill>
          <a:blip r:embed="rId3"/>
          <a:stretch>
            <a:fillRect/>
          </a:stretch>
        </p:blipFill>
        <p:spPr>
          <a:xfrm>
            <a:off x="4812319" y="2049160"/>
            <a:ext cx="3629025" cy="2647950"/>
          </a:xfrm>
          <a:prstGeom prst="rect">
            <a:avLst/>
          </a:prstGeom>
        </p:spPr>
      </p:pic>
      <p:pic>
        <p:nvPicPr>
          <p:cNvPr id="5" name="Picture 4"/>
          <p:cNvPicPr>
            <a:picLocks noChangeAspect="1"/>
          </p:cNvPicPr>
          <p:nvPr/>
        </p:nvPicPr>
        <p:blipFill rotWithShape="1">
          <a:blip r:embed="rId4"/>
          <a:srcRect l="1667" t="1648" r="1461" b="1062"/>
          <a:stretch/>
        </p:blipFill>
        <p:spPr>
          <a:xfrm>
            <a:off x="1204675" y="2249652"/>
            <a:ext cx="3506173" cy="2246966"/>
          </a:xfrm>
          <a:prstGeom prst="rect">
            <a:avLst/>
          </a:prstGeom>
        </p:spPr>
      </p:pic>
      <p:sp>
        <p:nvSpPr>
          <p:cNvPr id="6" name="Oval 5"/>
          <p:cNvSpPr/>
          <p:nvPr/>
        </p:nvSpPr>
        <p:spPr>
          <a:xfrm>
            <a:off x="7516678" y="3373135"/>
            <a:ext cx="433953" cy="1323975"/>
          </a:xfrm>
          <a:prstGeom prst="ellipse">
            <a:avLst/>
          </a:prstGeom>
          <a:no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445350" y="388150"/>
            <a:ext cx="6253200" cy="5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Location</a:t>
            </a:r>
            <a:endParaRPr dirty="0"/>
          </a:p>
        </p:txBody>
      </p:sp>
      <p:sp>
        <p:nvSpPr>
          <p:cNvPr id="13" name="Google Shape;528;p37"/>
          <p:cNvSpPr txBox="1">
            <a:spLocks/>
          </p:cNvSpPr>
          <p:nvPr/>
        </p:nvSpPr>
        <p:spPr>
          <a:xfrm>
            <a:off x="1204675" y="1300781"/>
            <a:ext cx="7683319" cy="5030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FontTx/>
              <a:buChar char="-"/>
            </a:pPr>
            <a:r>
              <a:rPr lang="en-SG" sz="1200" dirty="0" smtClean="0"/>
              <a:t>Scenario: It may be difficult to get a taxi on the street you are on. If that is the case, how can the model help commuters. </a:t>
            </a:r>
          </a:p>
        </p:txBody>
      </p:sp>
      <p:pic>
        <p:nvPicPr>
          <p:cNvPr id="5" name="Picture 4"/>
          <p:cNvPicPr>
            <a:picLocks noChangeAspect="1"/>
          </p:cNvPicPr>
          <p:nvPr/>
        </p:nvPicPr>
        <p:blipFill>
          <a:blip r:embed="rId3"/>
          <a:stretch>
            <a:fillRect/>
          </a:stretch>
        </p:blipFill>
        <p:spPr>
          <a:xfrm>
            <a:off x="2783410" y="2163209"/>
            <a:ext cx="3704437" cy="2361070"/>
          </a:xfrm>
          <a:prstGeom prst="rect">
            <a:avLst/>
          </a:prstGeom>
        </p:spPr>
      </p:pic>
    </p:spTree>
    <p:extLst>
      <p:ext uri="{BB962C8B-B14F-4D97-AF65-F5344CB8AC3E}">
        <p14:creationId xmlns:p14="http://schemas.microsoft.com/office/powerpoint/2010/main" val="295465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Google Shape;1002;p53"/>
          <p:cNvSpPr txBox="1">
            <a:spLocks noGrp="1"/>
          </p:cNvSpPr>
          <p:nvPr>
            <p:ph type="title"/>
          </p:nvPr>
        </p:nvSpPr>
        <p:spPr>
          <a:xfrm flipH="1">
            <a:off x="916951" y="2281724"/>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FUTURE</a:t>
            </a:r>
            <a:endParaRPr dirty="0"/>
          </a:p>
        </p:txBody>
      </p:sp>
    </p:spTree>
    <p:extLst>
      <p:ext uri="{BB962C8B-B14F-4D97-AF65-F5344CB8AC3E}">
        <p14:creationId xmlns:p14="http://schemas.microsoft.com/office/powerpoint/2010/main" val="1174200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0" y="1226350"/>
            <a:ext cx="6253200" cy="5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Flight Schedules</a:t>
            </a:r>
            <a:endParaRPr dirty="0"/>
          </a:p>
        </p:txBody>
      </p:sp>
      <p:sp>
        <p:nvSpPr>
          <p:cNvPr id="13" name="Google Shape;528;p37"/>
          <p:cNvSpPr txBox="1">
            <a:spLocks/>
          </p:cNvSpPr>
          <p:nvPr/>
        </p:nvSpPr>
        <p:spPr>
          <a:xfrm>
            <a:off x="1460681" y="2028301"/>
            <a:ext cx="7683319" cy="5030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FontTx/>
              <a:buChar char="-"/>
            </a:pPr>
            <a:r>
              <a:rPr lang="en-SG" sz="1200" dirty="0" smtClean="0"/>
              <a:t>Given that the number of taxis at Airport varies by the hour, it will be interesting to scrape the flight arrival and departure data and examine if there are any interesting insights</a:t>
            </a:r>
          </a:p>
        </p:txBody>
      </p:sp>
      <p:sp>
        <p:nvSpPr>
          <p:cNvPr id="6" name="Google Shape;559;p39"/>
          <p:cNvSpPr txBox="1">
            <a:spLocks/>
          </p:cNvSpPr>
          <p:nvPr/>
        </p:nvSpPr>
        <p:spPr>
          <a:xfrm>
            <a:off x="1460680" y="2711225"/>
            <a:ext cx="4792520" cy="52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SemiBold"/>
              <a:buNone/>
              <a:defRPr sz="3500" b="0" i="0" u="none" strike="noStrike" cap="none">
                <a:solidFill>
                  <a:srgbClr val="20124D"/>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SG" dirty="0" smtClean="0"/>
              <a:t>Fare Data</a:t>
            </a:r>
            <a:endParaRPr lang="en-SG" dirty="0"/>
          </a:p>
        </p:txBody>
      </p:sp>
      <p:sp>
        <p:nvSpPr>
          <p:cNvPr id="7" name="Google Shape;528;p37"/>
          <p:cNvSpPr txBox="1">
            <a:spLocks/>
          </p:cNvSpPr>
          <p:nvPr/>
        </p:nvSpPr>
        <p:spPr>
          <a:xfrm>
            <a:off x="1460681" y="3438325"/>
            <a:ext cx="6876870" cy="5030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FontTx/>
              <a:buChar char="-"/>
            </a:pPr>
            <a:r>
              <a:rPr lang="en-SG" sz="1200" dirty="0" smtClean="0">
                <a:solidFill>
                  <a:schemeClr val="bg1"/>
                </a:solidFill>
              </a:rPr>
              <a:t>Given access to actual fare data, we will be able to add additional features like distance travelled</a:t>
            </a:r>
            <a:r>
              <a:rPr lang="en-SG" sz="1200" dirty="0">
                <a:solidFill>
                  <a:schemeClr val="bg1"/>
                </a:solidFill>
              </a:rPr>
              <a:t> </a:t>
            </a:r>
            <a:r>
              <a:rPr lang="en-SG" sz="1200" dirty="0" smtClean="0">
                <a:solidFill>
                  <a:schemeClr val="bg1"/>
                </a:solidFill>
              </a:rPr>
              <a:t>and that may show some interesting trends where the length of the ride may differ by area or </a:t>
            </a:r>
            <a:r>
              <a:rPr lang="en-SG" sz="1200" dirty="0">
                <a:solidFill>
                  <a:schemeClr val="bg1"/>
                </a:solidFill>
              </a:rPr>
              <a:t> </a:t>
            </a:r>
            <a:r>
              <a:rPr lang="en-SG" sz="1200" dirty="0" smtClean="0">
                <a:solidFill>
                  <a:schemeClr val="bg1"/>
                </a:solidFill>
              </a:rPr>
              <a:t>time of the day. </a:t>
            </a:r>
          </a:p>
        </p:txBody>
      </p:sp>
    </p:spTree>
    <p:extLst>
      <p:ext uri="{BB962C8B-B14F-4D97-AF65-F5344CB8AC3E}">
        <p14:creationId xmlns:p14="http://schemas.microsoft.com/office/powerpoint/2010/main" val="343496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1655525" y="635852"/>
            <a:ext cx="5813350" cy="519300"/>
          </a:xfrm>
          <a:prstGeom prst="rect">
            <a:avLst/>
          </a:prstGeom>
        </p:spPr>
        <p:txBody>
          <a:bodyPr spcFirstLastPara="1" wrap="square" lIns="91425" tIns="91425" rIns="91425" bIns="91425" anchor="t" anchorCtr="0">
            <a:noAutofit/>
          </a:bodyPr>
          <a:lstStyle/>
          <a:p>
            <a:pPr algn="l"/>
            <a:r>
              <a:rPr lang="en" dirty="0" smtClean="0">
                <a:solidFill>
                  <a:schemeClr val="lt1"/>
                </a:solidFill>
              </a:rPr>
              <a:t>3 Advantages of Street Hail</a:t>
            </a:r>
            <a:endParaRPr dirty="0">
              <a:solidFill>
                <a:schemeClr val="lt1"/>
              </a:solidFill>
            </a:endParaRPr>
          </a:p>
        </p:txBody>
      </p:sp>
      <p:sp>
        <p:nvSpPr>
          <p:cNvPr id="29" name="Google Shape;523;p37"/>
          <p:cNvSpPr txBox="1">
            <a:spLocks noGrp="1"/>
          </p:cNvSpPr>
          <p:nvPr>
            <p:ph type="subTitle" idx="1"/>
          </p:nvPr>
        </p:nvSpPr>
        <p:spPr>
          <a:xfrm>
            <a:off x="1294607" y="2722503"/>
            <a:ext cx="2103073" cy="47651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No Mad Rush</a:t>
            </a:r>
          </a:p>
          <a:p>
            <a:pPr marL="0" lvl="0" indent="0" algn="ctr" rtl="0">
              <a:spcBef>
                <a:spcPts val="0"/>
              </a:spcBef>
              <a:spcAft>
                <a:spcPts val="1600"/>
              </a:spcAft>
              <a:buNone/>
            </a:pPr>
            <a:endParaRPr lang="en" dirty="0" smtClean="0"/>
          </a:p>
          <a:p>
            <a:pPr marL="0" lvl="0" indent="0" algn="ctr" rtl="0">
              <a:spcBef>
                <a:spcPts val="0"/>
              </a:spcBef>
              <a:spcAft>
                <a:spcPts val="1600"/>
              </a:spcAft>
              <a:buNone/>
            </a:pPr>
            <a:endParaRPr lang="en" dirty="0"/>
          </a:p>
          <a:p>
            <a:pPr marL="0" lvl="0" indent="0" algn="ctr" rtl="0">
              <a:spcBef>
                <a:spcPts val="0"/>
              </a:spcBef>
              <a:spcAft>
                <a:spcPts val="1600"/>
              </a:spcAft>
              <a:buNone/>
            </a:pPr>
            <a:endParaRPr dirty="0"/>
          </a:p>
        </p:txBody>
      </p:sp>
      <p:grpSp>
        <p:nvGrpSpPr>
          <p:cNvPr id="30" name="Google Shape;10091;p71"/>
          <p:cNvGrpSpPr/>
          <p:nvPr/>
        </p:nvGrpSpPr>
        <p:grpSpPr>
          <a:xfrm>
            <a:off x="1934680" y="1900718"/>
            <a:ext cx="732685" cy="725670"/>
            <a:chOff x="6239575" y="4416275"/>
            <a:chExt cx="489625" cy="449175"/>
          </a:xfrm>
          <a:solidFill>
            <a:schemeClr val="bg1"/>
          </a:solidFill>
        </p:grpSpPr>
        <p:sp>
          <p:nvSpPr>
            <p:cNvPr id="31" name="Google Shape;10092;p71"/>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0093;p71"/>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0094;p71"/>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 name="Google Shape;524;p37"/>
          <p:cNvSpPr txBox="1">
            <a:spLocks noGrp="1"/>
          </p:cNvSpPr>
          <p:nvPr>
            <p:ph type="subTitle" idx="2"/>
          </p:nvPr>
        </p:nvSpPr>
        <p:spPr>
          <a:xfrm>
            <a:off x="1294607" y="3512072"/>
            <a:ext cx="2303726" cy="1161528"/>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SG" dirty="0" smtClean="0"/>
              <a:t>Street Hail does not have a waiting problem</a:t>
            </a:r>
            <a:endParaRPr dirty="0"/>
          </a:p>
        </p:txBody>
      </p:sp>
      <p:sp>
        <p:nvSpPr>
          <p:cNvPr id="25" name="Rounded Rectangle 24"/>
          <p:cNvSpPr/>
          <p:nvPr/>
        </p:nvSpPr>
        <p:spPr>
          <a:xfrm>
            <a:off x="1168502" y="1742896"/>
            <a:ext cx="2368083" cy="2860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p:cNvPicPr>
            <a:picLocks noChangeAspect="1"/>
          </p:cNvPicPr>
          <p:nvPr/>
        </p:nvPicPr>
        <p:blipFill>
          <a:blip r:embed="rId3"/>
          <a:stretch>
            <a:fillRect/>
          </a:stretch>
        </p:blipFill>
        <p:spPr>
          <a:xfrm>
            <a:off x="3937000" y="1848946"/>
            <a:ext cx="4681706" cy="1097438"/>
          </a:xfrm>
          <a:prstGeom prst="rect">
            <a:avLst/>
          </a:prstGeom>
          <a:ln w="28575">
            <a:solidFill>
              <a:schemeClr val="accent2">
                <a:lumMod val="75000"/>
              </a:schemeClr>
            </a:solidFill>
          </a:ln>
        </p:spPr>
      </p:pic>
      <p:sp>
        <p:nvSpPr>
          <p:cNvPr id="35" name="Google Shape;589;p42"/>
          <p:cNvSpPr txBox="1">
            <a:spLocks noGrp="1"/>
          </p:cNvSpPr>
          <p:nvPr>
            <p:ph type="subTitle" idx="4"/>
          </p:nvPr>
        </p:nvSpPr>
        <p:spPr>
          <a:xfrm>
            <a:off x="3834335" y="3478026"/>
            <a:ext cx="4630422" cy="925500"/>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SG" sz="1600" b="1" u="sng" dirty="0" smtClean="0"/>
              <a:t>BONUS:</a:t>
            </a:r>
          </a:p>
          <a:p>
            <a:pPr marL="0" lvl="0" indent="0" rtl="0">
              <a:spcBef>
                <a:spcPts val="0"/>
              </a:spcBef>
              <a:spcAft>
                <a:spcPts val="0"/>
              </a:spcAft>
            </a:pPr>
            <a:r>
              <a:rPr lang="en-SG" sz="1600" dirty="0" smtClean="0"/>
              <a:t>Avoid the problem of private hire drivers claiming that they are waiting even before they arrive at location</a:t>
            </a:r>
          </a:p>
          <a:p>
            <a:pPr marL="285750" lvl="0" indent="-285750" algn="ctr" rtl="0">
              <a:spcBef>
                <a:spcPts val="0"/>
              </a:spcBef>
              <a:spcAft>
                <a:spcPts val="0"/>
              </a:spcAft>
              <a:buFont typeface="Arial" panose="020B0604020202020204" pitchFamily="34" charset="0"/>
              <a:buChar char="•"/>
            </a:pPr>
            <a:endParaRPr lang="en-SG" sz="1600" dirty="0"/>
          </a:p>
          <a:p>
            <a:pPr marL="285750" lvl="0" indent="-285750" rtl="0">
              <a:spcBef>
                <a:spcPts val="0"/>
              </a:spcBef>
              <a:spcAft>
                <a:spcPts val="0"/>
              </a:spcAft>
              <a:buFont typeface="Arial" panose="020B0604020202020204" pitchFamily="34" charset="0"/>
              <a:buChar char="•"/>
            </a:pPr>
            <a:endParaRPr sz="1600" dirty="0"/>
          </a:p>
          <a:p>
            <a:pPr marL="285750" lvl="0" indent="-285750" algn="ctr" rtl="0">
              <a:spcBef>
                <a:spcPts val="0"/>
              </a:spcBef>
              <a:spcAft>
                <a:spcPts val="0"/>
              </a:spcAft>
              <a:buFont typeface="Arial" panose="020B0604020202020204" pitchFamily="34" charset="0"/>
              <a:buChar char="•"/>
            </a:pPr>
            <a:endParaRPr sz="1600" dirty="0"/>
          </a:p>
        </p:txBody>
      </p:sp>
    </p:spTree>
    <p:extLst>
      <p:ext uri="{BB962C8B-B14F-4D97-AF65-F5344CB8AC3E}">
        <p14:creationId xmlns:p14="http://schemas.microsoft.com/office/powerpoint/2010/main" val="4100929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1655525" y="635852"/>
            <a:ext cx="5813350" cy="519300"/>
          </a:xfrm>
          <a:prstGeom prst="rect">
            <a:avLst/>
          </a:prstGeom>
        </p:spPr>
        <p:txBody>
          <a:bodyPr spcFirstLastPara="1" wrap="square" lIns="91425" tIns="91425" rIns="91425" bIns="91425" anchor="t" anchorCtr="0">
            <a:noAutofit/>
          </a:bodyPr>
          <a:lstStyle/>
          <a:p>
            <a:pPr algn="l"/>
            <a:r>
              <a:rPr lang="en" dirty="0" smtClean="0">
                <a:solidFill>
                  <a:schemeClr val="lt1"/>
                </a:solidFill>
              </a:rPr>
              <a:t>3 Advantages of Street Hail</a:t>
            </a:r>
            <a:endParaRPr dirty="0">
              <a:solidFill>
                <a:schemeClr val="lt1"/>
              </a:solidFill>
            </a:endParaRPr>
          </a:p>
        </p:txBody>
      </p:sp>
      <p:sp>
        <p:nvSpPr>
          <p:cNvPr id="38" name="Google Shape;523;p37"/>
          <p:cNvSpPr txBox="1">
            <a:spLocks noGrp="1"/>
          </p:cNvSpPr>
          <p:nvPr>
            <p:ph type="subTitle" idx="1"/>
          </p:nvPr>
        </p:nvSpPr>
        <p:spPr>
          <a:xfrm>
            <a:off x="1285438" y="2727567"/>
            <a:ext cx="1964587" cy="4273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No Service Outage</a:t>
            </a:r>
          </a:p>
          <a:p>
            <a:pPr marL="0" lvl="0" indent="0" algn="ctr" rtl="0">
              <a:spcBef>
                <a:spcPts val="0"/>
              </a:spcBef>
              <a:spcAft>
                <a:spcPts val="1600"/>
              </a:spcAft>
              <a:buNone/>
            </a:pPr>
            <a:endParaRPr lang="en" dirty="0" smtClean="0"/>
          </a:p>
          <a:p>
            <a:pPr marL="0" lvl="0" indent="0" algn="ctr" rtl="0">
              <a:spcBef>
                <a:spcPts val="0"/>
              </a:spcBef>
              <a:spcAft>
                <a:spcPts val="1600"/>
              </a:spcAft>
              <a:buNone/>
            </a:pPr>
            <a:endParaRPr lang="en" dirty="0"/>
          </a:p>
          <a:p>
            <a:pPr marL="0" lvl="0" indent="0" algn="ctr" rtl="0">
              <a:spcBef>
                <a:spcPts val="0"/>
              </a:spcBef>
              <a:spcAft>
                <a:spcPts val="1600"/>
              </a:spcAft>
              <a:buNone/>
            </a:pPr>
            <a:endParaRPr dirty="0"/>
          </a:p>
        </p:txBody>
      </p:sp>
      <p:sp>
        <p:nvSpPr>
          <p:cNvPr id="43" name="Google Shape;524;p37"/>
          <p:cNvSpPr txBox="1">
            <a:spLocks noGrp="1"/>
          </p:cNvSpPr>
          <p:nvPr>
            <p:ph type="subTitle" idx="2"/>
          </p:nvPr>
        </p:nvSpPr>
        <p:spPr>
          <a:xfrm>
            <a:off x="1513245" y="3490400"/>
            <a:ext cx="2092136" cy="1041582"/>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SG" dirty="0" smtClean="0"/>
              <a:t>Mobile apps may malfunction</a:t>
            </a:r>
            <a:endParaRPr lang="en-SG" dirty="0"/>
          </a:p>
          <a:p>
            <a:pPr marL="0" lvl="0" indent="0" rtl="0">
              <a:spcBef>
                <a:spcPts val="0"/>
              </a:spcBef>
              <a:spcAft>
                <a:spcPts val="1600"/>
              </a:spcAft>
              <a:buNone/>
            </a:pPr>
            <a:endParaRPr dirty="0"/>
          </a:p>
        </p:txBody>
      </p:sp>
      <p:grpSp>
        <p:nvGrpSpPr>
          <p:cNvPr id="44" name="Google Shape;10084;p71"/>
          <p:cNvGrpSpPr/>
          <p:nvPr/>
        </p:nvGrpSpPr>
        <p:grpSpPr>
          <a:xfrm>
            <a:off x="1920137" y="1905782"/>
            <a:ext cx="696064" cy="686970"/>
            <a:chOff x="5053975" y="4399375"/>
            <a:chExt cx="483000" cy="482975"/>
          </a:xfrm>
          <a:solidFill>
            <a:schemeClr val="bg1"/>
          </a:solidFill>
        </p:grpSpPr>
        <p:sp>
          <p:nvSpPr>
            <p:cNvPr id="45" name="Google Shape;10085;p71"/>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10086;p71"/>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10087;p71"/>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 name="Rounded Rectangle 24"/>
          <p:cNvSpPr/>
          <p:nvPr/>
        </p:nvSpPr>
        <p:spPr>
          <a:xfrm>
            <a:off x="1141327" y="1705723"/>
            <a:ext cx="2212146" cy="28262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00" name="Picture 4" descr="https://static.mothership.sg/1/2022/11/New-Project-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16" y="1690090"/>
            <a:ext cx="4701352" cy="2468210"/>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524;p37"/>
          <p:cNvSpPr txBox="1">
            <a:spLocks noGrp="1"/>
          </p:cNvSpPr>
          <p:nvPr>
            <p:ph type="subTitle" idx="2"/>
          </p:nvPr>
        </p:nvSpPr>
        <p:spPr>
          <a:xfrm>
            <a:off x="3725315" y="4158300"/>
            <a:ext cx="5073195" cy="1041582"/>
          </a:xfrm>
          <a:prstGeom prst="rect">
            <a:avLst/>
          </a:prstGeom>
        </p:spPr>
        <p:txBody>
          <a:bodyPr spcFirstLastPara="1" wrap="square" lIns="91425" tIns="91425" rIns="91425" bIns="91425" anchor="t" anchorCtr="0">
            <a:noAutofit/>
          </a:bodyPr>
          <a:lstStyle/>
          <a:p>
            <a:pPr marL="171450" lvl="0" indent="-171450" rtl="0">
              <a:spcBef>
                <a:spcPts val="0"/>
              </a:spcBef>
              <a:spcAft>
                <a:spcPts val="1600"/>
              </a:spcAft>
              <a:buFont typeface="Arial" panose="020B0604020202020204" pitchFamily="34" charset="0"/>
              <a:buChar char="•"/>
            </a:pPr>
            <a:r>
              <a:rPr lang="en-SG" sz="1100" dirty="0" err="1" smtClean="0"/>
              <a:t>Gojek</a:t>
            </a:r>
            <a:r>
              <a:rPr lang="en-SG" sz="1100" dirty="0"/>
              <a:t> </a:t>
            </a:r>
            <a:r>
              <a:rPr lang="en-SG" sz="1100" dirty="0" smtClean="0"/>
              <a:t>malfunctioned on a Friday Night (25</a:t>
            </a:r>
            <a:r>
              <a:rPr lang="en-SG" sz="1100" baseline="30000" dirty="0" smtClean="0"/>
              <a:t>th</a:t>
            </a:r>
            <a:r>
              <a:rPr lang="en-SG" sz="1100" dirty="0" smtClean="0"/>
              <a:t> November 2022)</a:t>
            </a:r>
            <a:endParaRPr lang="en-SG" sz="1100" dirty="0"/>
          </a:p>
          <a:p>
            <a:pPr marL="0" lvl="0" indent="0" rtl="0">
              <a:spcBef>
                <a:spcPts val="0"/>
              </a:spcBef>
              <a:spcAft>
                <a:spcPts val="1600"/>
              </a:spcAft>
              <a:buNone/>
            </a:pPr>
            <a:endParaRPr dirty="0"/>
          </a:p>
        </p:txBody>
      </p:sp>
    </p:spTree>
    <p:extLst>
      <p:ext uri="{BB962C8B-B14F-4D97-AF65-F5344CB8AC3E}">
        <p14:creationId xmlns:p14="http://schemas.microsoft.com/office/powerpoint/2010/main" val="278282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1845795" y="610425"/>
            <a:ext cx="5813350" cy="519300"/>
          </a:xfrm>
          <a:prstGeom prst="rect">
            <a:avLst/>
          </a:prstGeom>
        </p:spPr>
        <p:txBody>
          <a:bodyPr spcFirstLastPara="1" wrap="square" lIns="91425" tIns="91425" rIns="91425" bIns="91425" anchor="t" anchorCtr="0">
            <a:noAutofit/>
          </a:bodyPr>
          <a:lstStyle/>
          <a:p>
            <a:pPr algn="l"/>
            <a:r>
              <a:rPr lang="en" sz="2400" dirty="0" smtClean="0">
                <a:solidFill>
                  <a:schemeClr val="lt1"/>
                </a:solidFill>
              </a:rPr>
              <a:t>The Biggest Problem with Street Hail</a:t>
            </a:r>
            <a:endParaRPr sz="2400" dirty="0">
              <a:solidFill>
                <a:schemeClr val="lt1"/>
              </a:solidFill>
            </a:endParaRPr>
          </a:p>
        </p:txBody>
      </p:sp>
      <p:pic>
        <p:nvPicPr>
          <p:cNvPr id="5" name="Picture 4"/>
          <p:cNvPicPr>
            <a:picLocks noChangeAspect="1"/>
          </p:cNvPicPr>
          <p:nvPr/>
        </p:nvPicPr>
        <p:blipFill>
          <a:blip r:embed="rId3"/>
          <a:stretch>
            <a:fillRect/>
          </a:stretch>
        </p:blipFill>
        <p:spPr>
          <a:xfrm>
            <a:off x="1845795" y="1571525"/>
            <a:ext cx="5112566" cy="3165576"/>
          </a:xfrm>
          <a:prstGeom prst="rect">
            <a:avLst/>
          </a:prstGeom>
          <a:ln>
            <a:solidFill>
              <a:schemeClr val="accent2">
                <a:lumMod val="75000"/>
              </a:schemeClr>
            </a:solidFill>
          </a:ln>
        </p:spPr>
      </p:pic>
      <p:sp>
        <p:nvSpPr>
          <p:cNvPr id="16" name="Google Shape;10083;p71"/>
          <p:cNvSpPr/>
          <p:nvPr/>
        </p:nvSpPr>
        <p:spPr>
          <a:xfrm>
            <a:off x="3825473" y="2933455"/>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tx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153176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p:nvPr/>
        </p:nvSpPr>
        <p:spPr>
          <a:xfrm flipH="1">
            <a:off x="1981115" y="1552959"/>
            <a:ext cx="950479" cy="6049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txBox="1">
            <a:spLocks noGrp="1"/>
          </p:cNvSpPr>
          <p:nvPr>
            <p:ph type="title"/>
          </p:nvPr>
        </p:nvSpPr>
        <p:spPr>
          <a:xfrm>
            <a:off x="2163150" y="390525"/>
            <a:ext cx="4817700"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Context</a:t>
            </a:r>
            <a:endParaRPr dirty="0"/>
          </a:p>
        </p:txBody>
      </p:sp>
      <p:sp>
        <p:nvSpPr>
          <p:cNvPr id="588" name="Google Shape;588;p42"/>
          <p:cNvSpPr txBox="1">
            <a:spLocks noGrp="1"/>
          </p:cNvSpPr>
          <p:nvPr>
            <p:ph type="subTitle" idx="3"/>
          </p:nvPr>
        </p:nvSpPr>
        <p:spPr>
          <a:xfrm>
            <a:off x="762000" y="2512979"/>
            <a:ext cx="3488592" cy="55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Declining Fleet =</a:t>
            </a:r>
            <a:r>
              <a:rPr lang="en" dirty="0" smtClean="0">
                <a:sym typeface="Wingdings" panose="05000000000000000000" pitchFamily="2" charset="2"/>
              </a:rPr>
              <a:t> Street Hail Harder to get </a:t>
            </a:r>
            <a:endParaRPr dirty="0"/>
          </a:p>
        </p:txBody>
      </p:sp>
      <p:sp>
        <p:nvSpPr>
          <p:cNvPr id="589" name="Google Shape;589;p42"/>
          <p:cNvSpPr txBox="1">
            <a:spLocks noGrp="1"/>
          </p:cNvSpPr>
          <p:nvPr>
            <p:ph type="subTitle" idx="4"/>
          </p:nvPr>
        </p:nvSpPr>
        <p:spPr>
          <a:xfrm>
            <a:off x="1106309" y="3368058"/>
            <a:ext cx="2900100" cy="9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smtClean="0"/>
              <a:t>The taxi fleet has declined more than 40% since the peak in 2015</a:t>
            </a:r>
            <a:endParaRPr dirty="0"/>
          </a:p>
          <a:p>
            <a:pPr marL="0" lvl="0" indent="0" algn="ctr" rtl="0">
              <a:spcBef>
                <a:spcPts val="0"/>
              </a:spcBef>
              <a:spcAft>
                <a:spcPts val="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592" y="1258009"/>
            <a:ext cx="4159892" cy="2948495"/>
          </a:xfrm>
          <a:prstGeom prst="rect">
            <a:avLst/>
          </a:prstGeom>
        </p:spPr>
      </p:pic>
      <p:sp>
        <p:nvSpPr>
          <p:cNvPr id="25" name="Google Shape;9954;p71"/>
          <p:cNvSpPr/>
          <p:nvPr/>
        </p:nvSpPr>
        <p:spPr>
          <a:xfrm>
            <a:off x="2376738" y="1595416"/>
            <a:ext cx="554856" cy="631938"/>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55754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p:nvPr/>
        </p:nvSpPr>
        <p:spPr>
          <a:xfrm flipH="1">
            <a:off x="5943515" y="1527559"/>
            <a:ext cx="950479" cy="6049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flipH="1">
            <a:off x="1947167" y="1527559"/>
            <a:ext cx="950479" cy="6049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txBox="1">
            <a:spLocks noGrp="1"/>
          </p:cNvSpPr>
          <p:nvPr>
            <p:ph type="title"/>
          </p:nvPr>
        </p:nvSpPr>
        <p:spPr>
          <a:xfrm>
            <a:off x="2163150" y="390525"/>
            <a:ext cx="4817700"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Goal</a:t>
            </a:r>
            <a:endParaRPr dirty="0"/>
          </a:p>
        </p:txBody>
      </p:sp>
      <p:sp>
        <p:nvSpPr>
          <p:cNvPr id="586" name="Google Shape;586;p42"/>
          <p:cNvSpPr txBox="1">
            <a:spLocks noGrp="1"/>
          </p:cNvSpPr>
          <p:nvPr>
            <p:ph type="subTitle" idx="1"/>
          </p:nvPr>
        </p:nvSpPr>
        <p:spPr>
          <a:xfrm>
            <a:off x="1774313" y="2569358"/>
            <a:ext cx="1553087" cy="55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TIMING</a:t>
            </a:r>
            <a:endParaRPr dirty="0"/>
          </a:p>
        </p:txBody>
      </p:sp>
      <p:sp>
        <p:nvSpPr>
          <p:cNvPr id="587" name="Google Shape;587;p42"/>
          <p:cNvSpPr txBox="1">
            <a:spLocks noGrp="1"/>
          </p:cNvSpPr>
          <p:nvPr>
            <p:ph type="subTitle" idx="2"/>
          </p:nvPr>
        </p:nvSpPr>
        <p:spPr>
          <a:xfrm>
            <a:off x="1166800" y="2940500"/>
            <a:ext cx="3024200" cy="9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Know when is the best time to get a cab, given where you are</a:t>
            </a:r>
            <a:endParaRPr dirty="0"/>
          </a:p>
        </p:txBody>
      </p:sp>
      <p:sp>
        <p:nvSpPr>
          <p:cNvPr id="588" name="Google Shape;588;p42"/>
          <p:cNvSpPr txBox="1">
            <a:spLocks noGrp="1"/>
          </p:cNvSpPr>
          <p:nvPr>
            <p:ph type="subTitle" idx="3"/>
          </p:nvPr>
        </p:nvSpPr>
        <p:spPr>
          <a:xfrm>
            <a:off x="5684688" y="2569336"/>
            <a:ext cx="1685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smtClean="0"/>
              <a:t>LOCATION</a:t>
            </a:r>
            <a:endParaRPr dirty="0"/>
          </a:p>
        </p:txBody>
      </p:sp>
      <p:sp>
        <p:nvSpPr>
          <p:cNvPr id="589" name="Google Shape;589;p42"/>
          <p:cNvSpPr txBox="1">
            <a:spLocks noGrp="1"/>
          </p:cNvSpPr>
          <p:nvPr>
            <p:ph type="subTitle" idx="4"/>
          </p:nvPr>
        </p:nvSpPr>
        <p:spPr>
          <a:xfrm>
            <a:off x="5077175" y="2940521"/>
            <a:ext cx="2900100" cy="9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smtClean="0"/>
              <a:t>Know where to go to increase your chances of getting a cab</a:t>
            </a:r>
            <a:endParaRPr dirty="0"/>
          </a:p>
          <a:p>
            <a:pPr marL="0" lvl="0" indent="0" algn="ctr" rtl="0">
              <a:spcBef>
                <a:spcPts val="0"/>
              </a:spcBef>
              <a:spcAft>
                <a:spcPts val="0"/>
              </a:spcAft>
              <a:buNone/>
            </a:pPr>
            <a:endParaRPr dirty="0"/>
          </a:p>
        </p:txBody>
      </p:sp>
      <p:grpSp>
        <p:nvGrpSpPr>
          <p:cNvPr id="17" name="Google Shape;10068;p71"/>
          <p:cNvGrpSpPr/>
          <p:nvPr/>
        </p:nvGrpSpPr>
        <p:grpSpPr>
          <a:xfrm>
            <a:off x="2163150" y="1562962"/>
            <a:ext cx="893347" cy="719700"/>
            <a:chOff x="1487200" y="4421025"/>
            <a:chExt cx="483125" cy="439750"/>
          </a:xfrm>
          <a:solidFill>
            <a:schemeClr val="bg1"/>
          </a:solidFill>
        </p:grpSpPr>
        <p:sp>
          <p:nvSpPr>
            <p:cNvPr id="18" name="Google Shape;10069;p71"/>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grpFill/>
            <a:ln>
              <a:solidFill>
                <a:schemeClr val="tx2">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0070;p71"/>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grpFill/>
            <a:ln>
              <a:solidFill>
                <a:schemeClr val="tx2">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0071;p71"/>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grpFill/>
            <a:ln>
              <a:solidFill>
                <a:schemeClr val="tx2">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0072;p71"/>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grpFill/>
            <a:ln>
              <a:solidFill>
                <a:schemeClr val="tx2">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 name="Google Shape;9828;p71"/>
          <p:cNvGrpSpPr/>
          <p:nvPr/>
        </p:nvGrpSpPr>
        <p:grpSpPr>
          <a:xfrm>
            <a:off x="6179232" y="1562962"/>
            <a:ext cx="748168" cy="713292"/>
            <a:chOff x="1516475" y="238075"/>
            <a:chExt cx="424650" cy="483175"/>
          </a:xfrm>
          <a:solidFill>
            <a:schemeClr val="bg1"/>
          </a:solidFill>
        </p:grpSpPr>
        <p:sp>
          <p:nvSpPr>
            <p:cNvPr id="23" name="Google Shape;9829;p71"/>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9830;p71"/>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94286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p:nvPr/>
        </p:nvSpPr>
        <p:spPr>
          <a:xfrm flipH="1">
            <a:off x="1387618" y="2766989"/>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flipH="1">
            <a:off x="5249192" y="1378239"/>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flipH="1">
            <a:off x="5249192" y="2844239"/>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flipH="1">
            <a:off x="1387619" y="1378239"/>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Overview</a:t>
            </a:r>
            <a:endParaRPr dirty="0"/>
          </a:p>
        </p:txBody>
      </p:sp>
      <p:sp>
        <p:nvSpPr>
          <p:cNvPr id="419" name="Google Shape;419;p35"/>
          <p:cNvSpPr txBox="1">
            <a:spLocks noGrp="1"/>
          </p:cNvSpPr>
          <p:nvPr>
            <p:ph type="subTitle" idx="1"/>
          </p:nvPr>
        </p:nvSpPr>
        <p:spPr>
          <a:xfrm>
            <a:off x="2285176" y="1746639"/>
            <a:ext cx="2921817"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DATASET</a:t>
            </a:r>
          </a:p>
        </p:txBody>
      </p:sp>
      <p:sp>
        <p:nvSpPr>
          <p:cNvPr id="421" name="Google Shape;421;p35"/>
          <p:cNvSpPr txBox="1">
            <a:spLocks noGrp="1"/>
          </p:cNvSpPr>
          <p:nvPr>
            <p:ph type="title" idx="3"/>
          </p:nvPr>
        </p:nvSpPr>
        <p:spPr>
          <a:xfrm>
            <a:off x="1646015" y="1746639"/>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2" name="Google Shape;422;p35"/>
          <p:cNvSpPr txBox="1">
            <a:spLocks noGrp="1"/>
          </p:cNvSpPr>
          <p:nvPr>
            <p:ph type="subTitle" idx="4"/>
          </p:nvPr>
        </p:nvSpPr>
        <p:spPr>
          <a:xfrm>
            <a:off x="6154000" y="1746639"/>
            <a:ext cx="2068200" cy="308700"/>
          </a:xfrm>
          <a:prstGeom prst="rect">
            <a:avLst/>
          </a:prstGeom>
        </p:spPr>
        <p:txBody>
          <a:bodyPr spcFirstLastPara="1" wrap="square" lIns="91425" tIns="91425" rIns="91425" bIns="91425" anchor="t" anchorCtr="0">
            <a:noAutofit/>
          </a:bodyPr>
          <a:lstStyle/>
          <a:p>
            <a:pPr marL="0" indent="0">
              <a:spcAft>
                <a:spcPts val="1600"/>
              </a:spcAft>
            </a:pPr>
            <a:r>
              <a:rPr lang="en-SG" dirty="0"/>
              <a:t>CURRENT LITERATURE</a:t>
            </a:r>
          </a:p>
          <a:p>
            <a:pPr marL="0" lvl="0" indent="0" algn="l" rtl="0">
              <a:spcBef>
                <a:spcPts val="0"/>
              </a:spcBef>
              <a:spcAft>
                <a:spcPts val="1600"/>
              </a:spcAft>
              <a:buNone/>
            </a:pPr>
            <a:endParaRPr dirty="0"/>
          </a:p>
        </p:txBody>
      </p:sp>
      <p:sp>
        <p:nvSpPr>
          <p:cNvPr id="424" name="Google Shape;424;p35"/>
          <p:cNvSpPr txBox="1">
            <a:spLocks noGrp="1"/>
          </p:cNvSpPr>
          <p:nvPr>
            <p:ph type="title" idx="6"/>
          </p:nvPr>
        </p:nvSpPr>
        <p:spPr>
          <a:xfrm>
            <a:off x="5513088" y="1746639"/>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5" name="Google Shape;425;p35"/>
          <p:cNvSpPr txBox="1">
            <a:spLocks noGrp="1"/>
          </p:cNvSpPr>
          <p:nvPr>
            <p:ph type="subTitle" idx="7"/>
          </p:nvPr>
        </p:nvSpPr>
        <p:spPr>
          <a:xfrm>
            <a:off x="2285176" y="2968339"/>
            <a:ext cx="2068200" cy="598200"/>
          </a:xfrm>
          <a:prstGeom prst="rect">
            <a:avLst/>
          </a:prstGeom>
        </p:spPr>
        <p:txBody>
          <a:bodyPr spcFirstLastPara="1" wrap="square" lIns="91425" tIns="91425" rIns="91425" bIns="91425" anchor="t" anchorCtr="0">
            <a:noAutofit/>
          </a:bodyPr>
          <a:lstStyle/>
          <a:p>
            <a:pPr marL="0" indent="0">
              <a:spcAft>
                <a:spcPts val="1600"/>
              </a:spcAft>
            </a:pPr>
            <a:r>
              <a:rPr lang="en-SG" dirty="0"/>
              <a:t>DATA ANALYSIS</a:t>
            </a:r>
          </a:p>
          <a:p>
            <a:pPr marL="0" lvl="0" indent="0" algn="l" rtl="0">
              <a:spcBef>
                <a:spcPts val="0"/>
              </a:spcBef>
              <a:spcAft>
                <a:spcPts val="1600"/>
              </a:spcAft>
              <a:buNone/>
            </a:pPr>
            <a:endParaRPr dirty="0"/>
          </a:p>
        </p:txBody>
      </p:sp>
      <p:sp>
        <p:nvSpPr>
          <p:cNvPr id="427" name="Google Shape;427;p35"/>
          <p:cNvSpPr txBox="1">
            <a:spLocks noGrp="1"/>
          </p:cNvSpPr>
          <p:nvPr>
            <p:ph type="title" idx="9"/>
          </p:nvPr>
        </p:nvSpPr>
        <p:spPr>
          <a:xfrm>
            <a:off x="1646014" y="3120739"/>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8" name="Google Shape;428;p35"/>
          <p:cNvSpPr txBox="1">
            <a:spLocks noGrp="1"/>
          </p:cNvSpPr>
          <p:nvPr>
            <p:ph type="subTitle" idx="13"/>
          </p:nvPr>
        </p:nvSpPr>
        <p:spPr>
          <a:xfrm>
            <a:off x="6154000" y="3045589"/>
            <a:ext cx="2068200" cy="598200"/>
          </a:xfrm>
          <a:prstGeom prst="rect">
            <a:avLst/>
          </a:prstGeom>
        </p:spPr>
        <p:txBody>
          <a:bodyPr spcFirstLastPara="1" wrap="square" lIns="91425" tIns="91425" rIns="91425" bIns="91425" anchor="t" anchorCtr="0">
            <a:noAutofit/>
          </a:bodyPr>
          <a:lstStyle/>
          <a:p>
            <a:pPr marL="0" lvl="0" indent="0">
              <a:spcAft>
                <a:spcPts val="1600"/>
              </a:spcAft>
            </a:pPr>
            <a:r>
              <a:rPr lang="en-SG" dirty="0"/>
              <a:t>DATA MODELLING</a:t>
            </a:r>
          </a:p>
        </p:txBody>
      </p:sp>
      <p:sp>
        <p:nvSpPr>
          <p:cNvPr id="430" name="Google Shape;430;p35"/>
          <p:cNvSpPr txBox="1">
            <a:spLocks noGrp="1"/>
          </p:cNvSpPr>
          <p:nvPr>
            <p:ph type="title" idx="15"/>
          </p:nvPr>
        </p:nvSpPr>
        <p:spPr>
          <a:xfrm>
            <a:off x="5513088" y="3197989"/>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 name="Google Shape;416;p35"/>
          <p:cNvSpPr/>
          <p:nvPr/>
        </p:nvSpPr>
        <p:spPr>
          <a:xfrm flipH="1">
            <a:off x="1417107" y="4143189"/>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8;p35"/>
          <p:cNvSpPr txBox="1">
            <a:spLocks noGrp="1"/>
          </p:cNvSpPr>
          <p:nvPr>
            <p:ph type="subTitle" idx="13"/>
          </p:nvPr>
        </p:nvSpPr>
        <p:spPr>
          <a:xfrm>
            <a:off x="2321915" y="4344539"/>
            <a:ext cx="2068200"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ACTIONABLES</a:t>
            </a:r>
            <a:endParaRPr dirty="0"/>
          </a:p>
        </p:txBody>
      </p:sp>
      <p:sp>
        <p:nvSpPr>
          <p:cNvPr id="25" name="Google Shape;430;p35"/>
          <p:cNvSpPr txBox="1">
            <a:spLocks/>
          </p:cNvSpPr>
          <p:nvPr/>
        </p:nvSpPr>
        <p:spPr>
          <a:xfrm>
            <a:off x="1681003" y="4496939"/>
            <a:ext cx="675900" cy="39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000"/>
              <a:buFont typeface="Oswald SemiBold"/>
              <a:buNone/>
              <a:defRPr sz="3000" b="0" i="0" u="none" strike="noStrike" cap="none">
                <a:solidFill>
                  <a:srgbClr val="20124D"/>
                </a:solidFill>
                <a:latin typeface="Oswald SemiBold"/>
                <a:ea typeface="Oswald SemiBold"/>
                <a:cs typeface="Oswald SemiBold"/>
                <a:sym typeface="Oswald SemiBold"/>
              </a:defRPr>
            </a:lvl1pPr>
            <a:lvl2pPr marR="0" lvl="1"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2pPr>
            <a:lvl3pPr marR="0" lvl="2"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3pPr>
            <a:lvl4pPr marR="0" lvl="3"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4pPr>
            <a:lvl5pPr marR="0" lvl="4"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5pPr>
            <a:lvl6pPr marR="0" lvl="5"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6pPr>
            <a:lvl7pPr marR="0" lvl="6"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7pPr>
            <a:lvl8pPr marR="0" lvl="7"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8pPr>
            <a:lvl9pPr marR="0" lvl="8"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9pPr>
          </a:lstStyle>
          <a:p>
            <a:r>
              <a:rPr lang="en" dirty="0" smtClean="0"/>
              <a:t>05</a:t>
            </a:r>
            <a:endParaRPr lang="en" dirty="0"/>
          </a:p>
        </p:txBody>
      </p:sp>
    </p:spTree>
    <p:extLst>
      <p:ext uri="{BB962C8B-B14F-4D97-AF65-F5344CB8AC3E}">
        <p14:creationId xmlns:p14="http://schemas.microsoft.com/office/powerpoint/2010/main" val="1511197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ransport Consulting by Slidesgo">
  <a:themeElements>
    <a:clrScheme name="Simple Light">
      <a:dk1>
        <a:srgbClr val="FFFFFF"/>
      </a:dk1>
      <a:lt1>
        <a:srgbClr val="20124D"/>
      </a:lt1>
      <a:dk2>
        <a:srgbClr val="20124D"/>
      </a:dk2>
      <a:lt2>
        <a:srgbClr val="20124D"/>
      </a:lt2>
      <a:accent1>
        <a:srgbClr val="D9D2E9"/>
      </a:accent1>
      <a:accent2>
        <a:srgbClr val="B4A7D6"/>
      </a:accent2>
      <a:accent3>
        <a:srgbClr val="8C7CC3"/>
      </a:accent3>
      <a:accent4>
        <a:srgbClr val="F6B26B"/>
      </a:accent4>
      <a:accent5>
        <a:srgbClr val="20124D"/>
      </a:accent5>
      <a:accent6>
        <a:srgbClr val="351C75"/>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11327</TotalTime>
  <Words>748</Words>
  <Application>Microsoft Office PowerPoint</Application>
  <PresentationFormat>On-screen Show (16:9)</PresentationFormat>
  <Paragraphs>146</Paragraphs>
  <Slides>36</Slides>
  <Notes>36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Lato</vt:lpstr>
      <vt:lpstr>Lato Black</vt:lpstr>
      <vt:lpstr>Oswald</vt:lpstr>
      <vt:lpstr>Oswald SemiBold</vt:lpstr>
      <vt:lpstr>Arial</vt:lpstr>
      <vt:lpstr>Wingdings</vt:lpstr>
      <vt:lpstr>Transport Consulting by Slidesgo</vt:lpstr>
      <vt:lpstr>Making Street Hail Easier</vt:lpstr>
      <vt:lpstr>Definition</vt:lpstr>
      <vt:lpstr>3 Advantages of Street Hail</vt:lpstr>
      <vt:lpstr>3 Advantages of Street Hail</vt:lpstr>
      <vt:lpstr>3 Advantages of Street Hail</vt:lpstr>
      <vt:lpstr>The Biggest Problem with Street Hail</vt:lpstr>
      <vt:lpstr>Context</vt:lpstr>
      <vt:lpstr>Goal</vt:lpstr>
      <vt:lpstr>Overview</vt:lpstr>
      <vt:lpstr>DATASET</vt:lpstr>
      <vt:lpstr>PowerPoint Presentation</vt:lpstr>
      <vt:lpstr>LITERATURE REVIEW</vt:lpstr>
      <vt:lpstr>Current Literature</vt:lpstr>
      <vt:lpstr>DATA ANALYSIS</vt:lpstr>
      <vt:lpstr>Data Analysis</vt:lpstr>
      <vt:lpstr>Data Analysis</vt:lpstr>
      <vt:lpstr>Weather Analysis</vt:lpstr>
      <vt:lpstr>Traffic Conditions</vt:lpstr>
      <vt:lpstr>Traffic Conditions</vt:lpstr>
      <vt:lpstr>Traffic Conditions</vt:lpstr>
      <vt:lpstr>Top 50 Streets</vt:lpstr>
      <vt:lpstr>Street Analysis</vt:lpstr>
      <vt:lpstr>Data Analysis</vt:lpstr>
      <vt:lpstr>DATA MODELLING</vt:lpstr>
      <vt:lpstr>Modelling</vt:lpstr>
      <vt:lpstr>Features</vt:lpstr>
      <vt:lpstr>Features </vt:lpstr>
      <vt:lpstr>Type of Data</vt:lpstr>
      <vt:lpstr>Baseline</vt:lpstr>
      <vt:lpstr>Boosting</vt:lpstr>
      <vt:lpstr>Bagging</vt:lpstr>
      <vt:lpstr>ACTIONABLES</vt:lpstr>
      <vt:lpstr>TIMING</vt:lpstr>
      <vt:lpstr>Location</vt:lpstr>
      <vt:lpstr>FUTURE</vt:lpstr>
      <vt:lpstr>Flight Schedules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Street Hail Easier</dc:title>
  <dc:creator>user</dc:creator>
  <cp:lastModifiedBy>user</cp:lastModifiedBy>
  <cp:revision>107</cp:revision>
  <dcterms:modified xsi:type="dcterms:W3CDTF">2023-01-10T16:12:11Z</dcterms:modified>
</cp:coreProperties>
</file>